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437" r:id="rId2"/>
    <p:sldId id="438" r:id="rId3"/>
    <p:sldId id="439" r:id="rId4"/>
    <p:sldId id="440" r:id="rId5"/>
    <p:sldId id="442" r:id="rId6"/>
    <p:sldId id="443" r:id="rId7"/>
    <p:sldId id="444" r:id="rId8"/>
    <p:sldId id="455" r:id="rId9"/>
    <p:sldId id="445" r:id="rId10"/>
    <p:sldId id="449" r:id="rId11"/>
    <p:sldId id="453" r:id="rId12"/>
    <p:sldId id="452" r:id="rId13"/>
    <p:sldId id="454" r:id="rId14"/>
    <p:sldId id="446" r:id="rId15"/>
    <p:sldId id="447" r:id="rId16"/>
    <p:sldId id="448" r:id="rId1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59DBCB-EBF2-4BCA-8DDA-FA7A7A0D76B2}" v="15" dt="2024-08-27T06:37:17.6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na Corchado Sanchez" userId="f81060d8-932c-4b07-8cc1-4aa9c9b222cb" providerId="ADAL" clId="{F459DBCB-EBF2-4BCA-8DDA-FA7A7A0D76B2}"/>
    <pc:docChg chg="undo custSel addSld delSld modSld sldOrd">
      <pc:chgData name="Marina Corchado Sanchez" userId="f81060d8-932c-4b07-8cc1-4aa9c9b222cb" providerId="ADAL" clId="{F459DBCB-EBF2-4BCA-8DDA-FA7A7A0D76B2}" dt="2024-08-27T06:43:12.769" v="732" actId="1076"/>
      <pc:docMkLst>
        <pc:docMk/>
      </pc:docMkLst>
      <pc:sldChg chg="modSp mod">
        <pc:chgData name="Marina Corchado Sanchez" userId="f81060d8-932c-4b07-8cc1-4aa9c9b222cb" providerId="ADAL" clId="{F459DBCB-EBF2-4BCA-8DDA-FA7A7A0D76B2}" dt="2024-08-27T06:43:12.769" v="732" actId="1076"/>
        <pc:sldMkLst>
          <pc:docMk/>
          <pc:sldMk cId="3794589704" sldId="437"/>
        </pc:sldMkLst>
        <pc:picChg chg="mod">
          <ac:chgData name="Marina Corchado Sanchez" userId="f81060d8-932c-4b07-8cc1-4aa9c9b222cb" providerId="ADAL" clId="{F459DBCB-EBF2-4BCA-8DDA-FA7A7A0D76B2}" dt="2024-08-27T06:43:12.769" v="732" actId="1076"/>
          <ac:picMkLst>
            <pc:docMk/>
            <pc:sldMk cId="3794589704" sldId="437"/>
            <ac:picMk id="18" creationId="{47998889-6D5B-E858-6149-CFE5E9481FDD}"/>
          </ac:picMkLst>
        </pc:picChg>
      </pc:sldChg>
      <pc:sldChg chg="delSp add del mod delAnim">
        <pc:chgData name="Marina Corchado Sanchez" userId="f81060d8-932c-4b07-8cc1-4aa9c9b222cb" providerId="ADAL" clId="{F459DBCB-EBF2-4BCA-8DDA-FA7A7A0D76B2}" dt="2024-08-27T06:26:45.391" v="377" actId="47"/>
        <pc:sldMkLst>
          <pc:docMk/>
          <pc:sldMk cId="2074700334" sldId="441"/>
        </pc:sldMkLst>
        <pc:picChg chg="del">
          <ac:chgData name="Marina Corchado Sanchez" userId="f81060d8-932c-4b07-8cc1-4aa9c9b222cb" providerId="ADAL" clId="{F459DBCB-EBF2-4BCA-8DDA-FA7A7A0D76B2}" dt="2024-08-26T12:10:09" v="83" actId="478"/>
          <ac:picMkLst>
            <pc:docMk/>
            <pc:sldMk cId="2074700334" sldId="441"/>
            <ac:picMk id="2" creationId="{C10719AD-E829-9CF9-65F6-0AB270D60966}"/>
          </ac:picMkLst>
        </pc:picChg>
      </pc:sldChg>
      <pc:sldChg chg="add del">
        <pc:chgData name="Marina Corchado Sanchez" userId="f81060d8-932c-4b07-8cc1-4aa9c9b222cb" providerId="ADAL" clId="{F459DBCB-EBF2-4BCA-8DDA-FA7A7A0D76B2}" dt="2024-08-27T06:26:41.722" v="376" actId="47"/>
        <pc:sldMkLst>
          <pc:docMk/>
          <pc:sldMk cId="1484909604" sldId="442"/>
        </pc:sldMkLst>
      </pc:sldChg>
      <pc:sldChg chg="modSp mod">
        <pc:chgData name="Marina Corchado Sanchez" userId="f81060d8-932c-4b07-8cc1-4aa9c9b222cb" providerId="ADAL" clId="{F459DBCB-EBF2-4BCA-8DDA-FA7A7A0D76B2}" dt="2024-08-27T06:38:54.525" v="731" actId="207"/>
        <pc:sldMkLst>
          <pc:docMk/>
          <pc:sldMk cId="1902906411" sldId="443"/>
        </pc:sldMkLst>
        <pc:spChg chg="mod">
          <ac:chgData name="Marina Corchado Sanchez" userId="f81060d8-932c-4b07-8cc1-4aa9c9b222cb" providerId="ADAL" clId="{F459DBCB-EBF2-4BCA-8DDA-FA7A7A0D76B2}" dt="2024-08-27T06:38:54.525" v="731" actId="207"/>
          <ac:spMkLst>
            <pc:docMk/>
            <pc:sldMk cId="1902906411" sldId="443"/>
            <ac:spMk id="13" creationId="{B615F19B-9EE3-2D56-ACD6-83E3A22160BB}"/>
          </ac:spMkLst>
        </pc:spChg>
        <pc:spChg chg="mod">
          <ac:chgData name="Marina Corchado Sanchez" userId="f81060d8-932c-4b07-8cc1-4aa9c9b222cb" providerId="ADAL" clId="{F459DBCB-EBF2-4BCA-8DDA-FA7A7A0D76B2}" dt="2024-08-27T06:38:50.526" v="730" actId="207"/>
          <ac:spMkLst>
            <pc:docMk/>
            <pc:sldMk cId="1902906411" sldId="443"/>
            <ac:spMk id="15" creationId="{FA0F15CE-31F2-D1E9-6C17-E1F2D0AF530B}"/>
          </ac:spMkLst>
        </pc:spChg>
      </pc:sldChg>
      <pc:sldChg chg="addSp delSp modSp mod">
        <pc:chgData name="Marina Corchado Sanchez" userId="f81060d8-932c-4b07-8cc1-4aa9c9b222cb" providerId="ADAL" clId="{F459DBCB-EBF2-4BCA-8DDA-FA7A7A0D76B2}" dt="2024-08-27T06:24:03.331" v="273" actId="1076"/>
        <pc:sldMkLst>
          <pc:docMk/>
          <pc:sldMk cId="4020066987" sldId="444"/>
        </pc:sldMkLst>
        <pc:spChg chg="mod ord">
          <ac:chgData name="Marina Corchado Sanchez" userId="f81060d8-932c-4b07-8cc1-4aa9c9b222cb" providerId="ADAL" clId="{F459DBCB-EBF2-4BCA-8DDA-FA7A7A0D76B2}" dt="2024-08-26T11:44:00.775" v="10" actId="14100"/>
          <ac:spMkLst>
            <pc:docMk/>
            <pc:sldMk cId="4020066987" sldId="444"/>
            <ac:spMk id="11" creationId="{723B1DDA-48C6-9430-2E58-44404E83F939}"/>
          </ac:spMkLst>
        </pc:spChg>
        <pc:spChg chg="mod ord">
          <ac:chgData name="Marina Corchado Sanchez" userId="f81060d8-932c-4b07-8cc1-4aa9c9b222cb" providerId="ADAL" clId="{F459DBCB-EBF2-4BCA-8DDA-FA7A7A0D76B2}" dt="2024-08-26T12:35:10.860" v="138" actId="14100"/>
          <ac:spMkLst>
            <pc:docMk/>
            <pc:sldMk cId="4020066987" sldId="444"/>
            <ac:spMk id="13" creationId="{B615F19B-9EE3-2D56-ACD6-83E3A22160BB}"/>
          </ac:spMkLst>
        </pc:spChg>
        <pc:spChg chg="mod ord">
          <ac:chgData name="Marina Corchado Sanchez" userId="f81060d8-932c-4b07-8cc1-4aa9c9b222cb" providerId="ADAL" clId="{F459DBCB-EBF2-4BCA-8DDA-FA7A7A0D76B2}" dt="2024-08-26T12:35:15.960" v="139" actId="1076"/>
          <ac:spMkLst>
            <pc:docMk/>
            <pc:sldMk cId="4020066987" sldId="444"/>
            <ac:spMk id="15" creationId="{FA0F15CE-31F2-D1E9-6C17-E1F2D0AF530B}"/>
          </ac:spMkLst>
        </pc:spChg>
        <pc:picChg chg="add mod">
          <ac:chgData name="Marina Corchado Sanchez" userId="f81060d8-932c-4b07-8cc1-4aa9c9b222cb" providerId="ADAL" clId="{F459DBCB-EBF2-4BCA-8DDA-FA7A7A0D76B2}" dt="2024-08-26T11:44:16.667" v="12" actId="1076"/>
          <ac:picMkLst>
            <pc:docMk/>
            <pc:sldMk cId="4020066987" sldId="444"/>
            <ac:picMk id="3" creationId="{BEC1677A-B2B1-2F1E-5108-8766AC2E1B27}"/>
          </ac:picMkLst>
        </pc:picChg>
        <pc:picChg chg="del">
          <ac:chgData name="Marina Corchado Sanchez" userId="f81060d8-932c-4b07-8cc1-4aa9c9b222cb" providerId="ADAL" clId="{F459DBCB-EBF2-4BCA-8DDA-FA7A7A0D76B2}" dt="2024-08-26T11:43:21.235" v="0" actId="478"/>
          <ac:picMkLst>
            <pc:docMk/>
            <pc:sldMk cId="4020066987" sldId="444"/>
            <ac:picMk id="7" creationId="{A0E7C595-9A24-8F11-7C4C-A183131D93EA}"/>
          </ac:picMkLst>
        </pc:picChg>
        <pc:picChg chg="add mod">
          <ac:chgData name="Marina Corchado Sanchez" userId="f81060d8-932c-4b07-8cc1-4aa9c9b222cb" providerId="ADAL" clId="{F459DBCB-EBF2-4BCA-8DDA-FA7A7A0D76B2}" dt="2024-08-27T06:24:03.331" v="273" actId="1076"/>
          <ac:picMkLst>
            <pc:docMk/>
            <pc:sldMk cId="4020066987" sldId="444"/>
            <ac:picMk id="4098" creationId="{3BE4138E-3549-4CD9-04B1-8714ECEBAE8D}"/>
          </ac:picMkLst>
        </pc:picChg>
      </pc:sldChg>
      <pc:sldChg chg="addSp modSp mod">
        <pc:chgData name="Marina Corchado Sanchez" userId="f81060d8-932c-4b07-8cc1-4aa9c9b222cb" providerId="ADAL" clId="{F459DBCB-EBF2-4BCA-8DDA-FA7A7A0D76B2}" dt="2024-08-26T12:46:30.487" v="178" actId="1076"/>
        <pc:sldMkLst>
          <pc:docMk/>
          <pc:sldMk cId="1452172120" sldId="445"/>
        </pc:sldMkLst>
        <pc:spChg chg="add mod">
          <ac:chgData name="Marina Corchado Sanchez" userId="f81060d8-932c-4b07-8cc1-4aa9c9b222cb" providerId="ADAL" clId="{F459DBCB-EBF2-4BCA-8DDA-FA7A7A0D76B2}" dt="2024-08-26T12:34:16.148" v="85" actId="1076"/>
          <ac:spMkLst>
            <pc:docMk/>
            <pc:sldMk cId="1452172120" sldId="445"/>
            <ac:spMk id="11" creationId="{416B0911-FF19-2420-F66A-D383A4943CF7}"/>
          </ac:spMkLst>
        </pc:spChg>
        <pc:spChg chg="add mod">
          <ac:chgData name="Marina Corchado Sanchez" userId="f81060d8-932c-4b07-8cc1-4aa9c9b222cb" providerId="ADAL" clId="{F459DBCB-EBF2-4BCA-8DDA-FA7A7A0D76B2}" dt="2024-08-26T12:34:16.148" v="85" actId="1076"/>
          <ac:spMkLst>
            <pc:docMk/>
            <pc:sldMk cId="1452172120" sldId="445"/>
            <ac:spMk id="13" creationId="{6DF6738C-8D12-E8DB-D35C-875D224767C7}"/>
          </ac:spMkLst>
        </pc:spChg>
        <pc:spChg chg="add mod">
          <ac:chgData name="Marina Corchado Sanchez" userId="f81060d8-932c-4b07-8cc1-4aa9c9b222cb" providerId="ADAL" clId="{F459DBCB-EBF2-4BCA-8DDA-FA7A7A0D76B2}" dt="2024-08-26T12:46:25.922" v="177" actId="1076"/>
          <ac:spMkLst>
            <pc:docMk/>
            <pc:sldMk cId="1452172120" sldId="445"/>
            <ac:spMk id="15" creationId="{E586979F-B455-AEC0-5353-796B677C185A}"/>
          </ac:spMkLst>
        </pc:spChg>
        <pc:spChg chg="add mod">
          <ac:chgData name="Marina Corchado Sanchez" userId="f81060d8-932c-4b07-8cc1-4aa9c9b222cb" providerId="ADAL" clId="{F459DBCB-EBF2-4BCA-8DDA-FA7A7A0D76B2}" dt="2024-08-26T12:45:57.328" v="154" actId="14100"/>
          <ac:spMkLst>
            <pc:docMk/>
            <pc:sldMk cId="1452172120" sldId="445"/>
            <ac:spMk id="16" creationId="{569A1D6D-B842-971C-4F60-9F2621D9E704}"/>
          </ac:spMkLst>
        </pc:spChg>
        <pc:spChg chg="add mod">
          <ac:chgData name="Marina Corchado Sanchez" userId="f81060d8-932c-4b07-8cc1-4aa9c9b222cb" providerId="ADAL" clId="{F459DBCB-EBF2-4BCA-8DDA-FA7A7A0D76B2}" dt="2024-08-26T12:45:48.728" v="151" actId="1076"/>
          <ac:spMkLst>
            <pc:docMk/>
            <pc:sldMk cId="1452172120" sldId="445"/>
            <ac:spMk id="17" creationId="{054D1745-FC5A-3F20-5C06-D18F60548251}"/>
          </ac:spMkLst>
        </pc:spChg>
        <pc:spChg chg="add mod">
          <ac:chgData name="Marina Corchado Sanchez" userId="f81060d8-932c-4b07-8cc1-4aa9c9b222cb" providerId="ADAL" clId="{F459DBCB-EBF2-4BCA-8DDA-FA7A7A0D76B2}" dt="2024-08-26T12:46:30.487" v="178" actId="1076"/>
          <ac:spMkLst>
            <pc:docMk/>
            <pc:sldMk cId="1452172120" sldId="445"/>
            <ac:spMk id="18" creationId="{3BC392F1-860F-2CE1-1D71-7228C976A0D7}"/>
          </ac:spMkLst>
        </pc:spChg>
        <pc:picChg chg="add mod">
          <ac:chgData name="Marina Corchado Sanchez" userId="f81060d8-932c-4b07-8cc1-4aa9c9b222cb" providerId="ADAL" clId="{F459DBCB-EBF2-4BCA-8DDA-FA7A7A0D76B2}" dt="2024-08-26T11:48:07.995" v="17" actId="1076"/>
          <ac:picMkLst>
            <pc:docMk/>
            <pc:sldMk cId="1452172120" sldId="445"/>
            <ac:picMk id="7" creationId="{10432A4E-98A9-E167-F29B-605784204B22}"/>
          </ac:picMkLst>
        </pc:picChg>
        <pc:picChg chg="add mod">
          <ac:chgData name="Marina Corchado Sanchez" userId="f81060d8-932c-4b07-8cc1-4aa9c9b222cb" providerId="ADAL" clId="{F459DBCB-EBF2-4BCA-8DDA-FA7A7A0D76B2}" dt="2024-08-26T11:49:02.410" v="25" actId="1582"/>
          <ac:picMkLst>
            <pc:docMk/>
            <pc:sldMk cId="1452172120" sldId="445"/>
            <ac:picMk id="9" creationId="{91694727-A5C7-A278-B755-2DD49B4A0B89}"/>
          </ac:picMkLst>
        </pc:picChg>
      </pc:sldChg>
      <pc:sldChg chg="addSp delSp modSp add mod">
        <pc:chgData name="Marina Corchado Sanchez" userId="f81060d8-932c-4b07-8cc1-4aa9c9b222cb" providerId="ADAL" clId="{F459DBCB-EBF2-4BCA-8DDA-FA7A7A0D76B2}" dt="2024-08-27T06:36:28.801" v="603" actId="1076"/>
        <pc:sldMkLst>
          <pc:docMk/>
          <pc:sldMk cId="2220413864" sldId="449"/>
        </pc:sldMkLst>
        <pc:spChg chg="mod">
          <ac:chgData name="Marina Corchado Sanchez" userId="f81060d8-932c-4b07-8cc1-4aa9c9b222cb" providerId="ADAL" clId="{F459DBCB-EBF2-4BCA-8DDA-FA7A7A0D76B2}" dt="2024-08-27T06:36:28.801" v="603" actId="1076"/>
          <ac:spMkLst>
            <pc:docMk/>
            <pc:sldMk cId="2220413864" sldId="449"/>
            <ac:spMk id="6" creationId="{9BAC663B-5E07-6786-FD31-121EF6CF38ED}"/>
          </ac:spMkLst>
        </pc:spChg>
        <pc:spChg chg="add del mod">
          <ac:chgData name="Marina Corchado Sanchez" userId="f81060d8-932c-4b07-8cc1-4aa9c9b222cb" providerId="ADAL" clId="{F459DBCB-EBF2-4BCA-8DDA-FA7A7A0D76B2}" dt="2024-08-27T06:31:57.977" v="456" actId="21"/>
          <ac:spMkLst>
            <pc:docMk/>
            <pc:sldMk cId="2220413864" sldId="449"/>
            <ac:spMk id="20" creationId="{E62B6DF8-26C3-6D59-1D6C-054980CA5EBB}"/>
          </ac:spMkLst>
        </pc:spChg>
        <pc:spChg chg="add del mod">
          <ac:chgData name="Marina Corchado Sanchez" userId="f81060d8-932c-4b07-8cc1-4aa9c9b222cb" providerId="ADAL" clId="{F459DBCB-EBF2-4BCA-8DDA-FA7A7A0D76B2}" dt="2024-08-27T06:31:57.977" v="456" actId="21"/>
          <ac:spMkLst>
            <pc:docMk/>
            <pc:sldMk cId="2220413864" sldId="449"/>
            <ac:spMk id="21" creationId="{8FCABE8C-B90D-BFB3-992E-038D4E401D2C}"/>
          </ac:spMkLst>
        </pc:spChg>
        <pc:spChg chg="add mod">
          <ac:chgData name="Marina Corchado Sanchez" userId="f81060d8-932c-4b07-8cc1-4aa9c9b222cb" providerId="ADAL" clId="{F459DBCB-EBF2-4BCA-8DDA-FA7A7A0D76B2}" dt="2024-08-27T06:32:32.766" v="464" actId="1076"/>
          <ac:spMkLst>
            <pc:docMk/>
            <pc:sldMk cId="2220413864" sldId="449"/>
            <ac:spMk id="23" creationId="{9DDAEFE1-E874-C648-5630-A22E920AD5C3}"/>
          </ac:spMkLst>
        </pc:spChg>
        <pc:picChg chg="add del mod">
          <ac:chgData name="Marina Corchado Sanchez" userId="f81060d8-932c-4b07-8cc1-4aa9c9b222cb" providerId="ADAL" clId="{F459DBCB-EBF2-4BCA-8DDA-FA7A7A0D76B2}" dt="2024-08-26T12:00:14.294" v="58" actId="478"/>
          <ac:picMkLst>
            <pc:docMk/>
            <pc:sldMk cId="2220413864" sldId="449"/>
            <ac:picMk id="3" creationId="{A4C792F4-6077-B92B-3D9A-BFA546BBF2D8}"/>
          </ac:picMkLst>
        </pc:picChg>
        <pc:picChg chg="del">
          <ac:chgData name="Marina Corchado Sanchez" userId="f81060d8-932c-4b07-8cc1-4aa9c9b222cb" providerId="ADAL" clId="{F459DBCB-EBF2-4BCA-8DDA-FA7A7A0D76B2}" dt="2024-08-26T11:49:54.087" v="28" actId="478"/>
          <ac:picMkLst>
            <pc:docMk/>
            <pc:sldMk cId="2220413864" sldId="449"/>
            <ac:picMk id="7" creationId="{10432A4E-98A9-E167-F29B-605784204B22}"/>
          </ac:picMkLst>
        </pc:picChg>
        <pc:picChg chg="del">
          <ac:chgData name="Marina Corchado Sanchez" userId="f81060d8-932c-4b07-8cc1-4aa9c9b222cb" providerId="ADAL" clId="{F459DBCB-EBF2-4BCA-8DDA-FA7A7A0D76B2}" dt="2024-08-26T11:49:52.578" v="27" actId="478"/>
          <ac:picMkLst>
            <pc:docMk/>
            <pc:sldMk cId="2220413864" sldId="449"/>
            <ac:picMk id="9" creationId="{91694727-A5C7-A278-B755-2DD49B4A0B89}"/>
          </ac:picMkLst>
        </pc:picChg>
        <pc:picChg chg="add del mod">
          <ac:chgData name="Marina Corchado Sanchez" userId="f81060d8-932c-4b07-8cc1-4aa9c9b222cb" providerId="ADAL" clId="{F459DBCB-EBF2-4BCA-8DDA-FA7A7A0D76B2}" dt="2024-08-26T12:00:48.273" v="61" actId="478"/>
          <ac:picMkLst>
            <pc:docMk/>
            <pc:sldMk cId="2220413864" sldId="449"/>
            <ac:picMk id="11" creationId="{80269B2E-95CA-D821-5FE2-BEB608D9EA55}"/>
          </ac:picMkLst>
        </pc:picChg>
        <pc:picChg chg="add mod">
          <ac:chgData name="Marina Corchado Sanchez" userId="f81060d8-932c-4b07-8cc1-4aa9c9b222cb" providerId="ADAL" clId="{F459DBCB-EBF2-4BCA-8DDA-FA7A7A0D76B2}" dt="2024-08-27T06:32:43.191" v="466" actId="1076"/>
          <ac:picMkLst>
            <pc:docMk/>
            <pc:sldMk cId="2220413864" sldId="449"/>
            <ac:picMk id="15" creationId="{82BA3094-9487-1723-C598-91D01E0DE000}"/>
          </ac:picMkLst>
        </pc:picChg>
        <pc:picChg chg="add del mod">
          <ac:chgData name="Marina Corchado Sanchez" userId="f81060d8-932c-4b07-8cc1-4aa9c9b222cb" providerId="ADAL" clId="{F459DBCB-EBF2-4BCA-8DDA-FA7A7A0D76B2}" dt="2024-08-26T12:37:24.557" v="141" actId="478"/>
          <ac:picMkLst>
            <pc:docMk/>
            <pc:sldMk cId="2220413864" sldId="449"/>
            <ac:picMk id="17" creationId="{8632F592-7AAB-848C-8787-C4D4F50AB77B}"/>
          </ac:picMkLst>
        </pc:picChg>
        <pc:picChg chg="add del mod">
          <ac:chgData name="Marina Corchado Sanchez" userId="f81060d8-932c-4b07-8cc1-4aa9c9b222cb" providerId="ADAL" clId="{F459DBCB-EBF2-4BCA-8DDA-FA7A7A0D76B2}" dt="2024-08-27T06:31:57.977" v="456" actId="21"/>
          <ac:picMkLst>
            <pc:docMk/>
            <pc:sldMk cId="2220413864" sldId="449"/>
            <ac:picMk id="19" creationId="{D4133A67-115B-243F-3A49-DC0B198171B7}"/>
          </ac:picMkLst>
        </pc:picChg>
        <pc:picChg chg="add mod">
          <ac:chgData name="Marina Corchado Sanchez" userId="f81060d8-932c-4b07-8cc1-4aa9c9b222cb" providerId="ADAL" clId="{F459DBCB-EBF2-4BCA-8DDA-FA7A7A0D76B2}" dt="2024-08-27T06:32:49.205" v="468" actId="14100"/>
          <ac:picMkLst>
            <pc:docMk/>
            <pc:sldMk cId="2220413864" sldId="449"/>
            <ac:picMk id="22" creationId="{D8BC6914-CD29-2506-C19B-37C3D7BD743B}"/>
          </ac:picMkLst>
        </pc:picChg>
      </pc:sldChg>
      <pc:sldChg chg="addSp delSp modSp add del mod">
        <pc:chgData name="Marina Corchado Sanchez" userId="f81060d8-932c-4b07-8cc1-4aa9c9b222cb" providerId="ADAL" clId="{F459DBCB-EBF2-4BCA-8DDA-FA7A7A0D76B2}" dt="2024-08-27T06:26:59.136" v="378" actId="47"/>
        <pc:sldMkLst>
          <pc:docMk/>
          <pc:sldMk cId="3507785185" sldId="450"/>
        </pc:sldMkLst>
        <pc:picChg chg="add del mod">
          <ac:chgData name="Marina Corchado Sanchez" userId="f81060d8-932c-4b07-8cc1-4aa9c9b222cb" providerId="ADAL" clId="{F459DBCB-EBF2-4BCA-8DDA-FA7A7A0D76B2}" dt="2024-08-26T12:01:21.952" v="64" actId="478"/>
          <ac:picMkLst>
            <pc:docMk/>
            <pc:sldMk cId="3507785185" sldId="450"/>
            <ac:picMk id="3" creationId="{8516B23A-B73E-86B2-A357-7FB5105C4FA4}"/>
          </ac:picMkLst>
        </pc:picChg>
        <pc:picChg chg="add del mod">
          <ac:chgData name="Marina Corchado Sanchez" userId="f81060d8-932c-4b07-8cc1-4aa9c9b222cb" providerId="ADAL" clId="{F459DBCB-EBF2-4BCA-8DDA-FA7A7A0D76B2}" dt="2024-08-26T12:01:27.664" v="67" actId="478"/>
          <ac:picMkLst>
            <pc:docMk/>
            <pc:sldMk cId="3507785185" sldId="450"/>
            <ac:picMk id="8" creationId="{59A4DA0F-118A-3351-7872-2AE4A1438F92}"/>
          </ac:picMkLst>
        </pc:picChg>
        <pc:picChg chg="add del mod">
          <ac:chgData name="Marina Corchado Sanchez" userId="f81060d8-932c-4b07-8cc1-4aa9c9b222cb" providerId="ADAL" clId="{F459DBCB-EBF2-4BCA-8DDA-FA7A7A0D76B2}" dt="2024-08-26T12:41:43.121" v="144" actId="478"/>
          <ac:picMkLst>
            <pc:docMk/>
            <pc:sldMk cId="3507785185" sldId="450"/>
            <ac:picMk id="11" creationId="{B6C3795F-E94D-E444-46E9-EF36E5E90096}"/>
          </ac:picMkLst>
        </pc:picChg>
        <pc:picChg chg="add del mod">
          <ac:chgData name="Marina Corchado Sanchez" userId="f81060d8-932c-4b07-8cc1-4aa9c9b222cb" providerId="ADAL" clId="{F459DBCB-EBF2-4BCA-8DDA-FA7A7A0D76B2}" dt="2024-08-26T12:41:45.303" v="145" actId="478"/>
          <ac:picMkLst>
            <pc:docMk/>
            <pc:sldMk cId="3507785185" sldId="450"/>
            <ac:picMk id="15" creationId="{B8CD9EB1-0DE7-C4D4-4AFD-BEA25FAB61FF}"/>
          </ac:picMkLst>
        </pc:picChg>
      </pc:sldChg>
      <pc:sldChg chg="addSp delSp modSp add del mod">
        <pc:chgData name="Marina Corchado Sanchez" userId="f81060d8-932c-4b07-8cc1-4aa9c9b222cb" providerId="ADAL" clId="{F459DBCB-EBF2-4BCA-8DDA-FA7A7A0D76B2}" dt="2024-08-27T06:28:22.858" v="386" actId="47"/>
        <pc:sldMkLst>
          <pc:docMk/>
          <pc:sldMk cId="3921538207" sldId="451"/>
        </pc:sldMkLst>
        <pc:picChg chg="add del mod">
          <ac:chgData name="Marina Corchado Sanchez" userId="f81060d8-932c-4b07-8cc1-4aa9c9b222cb" providerId="ADAL" clId="{F459DBCB-EBF2-4BCA-8DDA-FA7A7A0D76B2}" dt="2024-08-26T12:03:06.384" v="80" actId="478"/>
          <ac:picMkLst>
            <pc:docMk/>
            <pc:sldMk cId="3921538207" sldId="451"/>
            <ac:picMk id="3" creationId="{E27601CF-DFC1-2187-96FB-15D6A3A6FD64}"/>
          </ac:picMkLst>
        </pc:picChg>
        <pc:picChg chg="add del mod">
          <ac:chgData name="Marina Corchado Sanchez" userId="f81060d8-932c-4b07-8cc1-4aa9c9b222cb" providerId="ADAL" clId="{F459DBCB-EBF2-4BCA-8DDA-FA7A7A0D76B2}" dt="2024-08-27T06:28:07.294" v="381" actId="21"/>
          <ac:picMkLst>
            <pc:docMk/>
            <pc:sldMk cId="3921538207" sldId="451"/>
            <ac:picMk id="8" creationId="{CB2B9D88-0BE9-1B07-2787-38BDECDC9921}"/>
          </ac:picMkLst>
        </pc:picChg>
      </pc:sldChg>
      <pc:sldChg chg="addSp delSp modSp add mod ord">
        <pc:chgData name="Marina Corchado Sanchez" userId="f81060d8-932c-4b07-8cc1-4aa9c9b222cb" providerId="ADAL" clId="{F459DBCB-EBF2-4BCA-8DDA-FA7A7A0D76B2}" dt="2024-08-27T06:38:30.401" v="729" actId="14100"/>
        <pc:sldMkLst>
          <pc:docMk/>
          <pc:sldMk cId="1553466654" sldId="452"/>
        </pc:sldMkLst>
        <pc:spChg chg="add mod">
          <ac:chgData name="Marina Corchado Sanchez" userId="f81060d8-932c-4b07-8cc1-4aa9c9b222cb" providerId="ADAL" clId="{F459DBCB-EBF2-4BCA-8DDA-FA7A7A0D76B2}" dt="2024-08-27T06:38:30.401" v="729" actId="14100"/>
          <ac:spMkLst>
            <pc:docMk/>
            <pc:sldMk cId="1553466654" sldId="452"/>
            <ac:spMk id="19" creationId="{F1042796-05AC-B061-79CB-0FC3E1F37058}"/>
          </ac:spMkLst>
        </pc:spChg>
        <pc:spChg chg="add mod">
          <ac:chgData name="Marina Corchado Sanchez" userId="f81060d8-932c-4b07-8cc1-4aa9c9b222cb" providerId="ADAL" clId="{F459DBCB-EBF2-4BCA-8DDA-FA7A7A0D76B2}" dt="2024-08-27T06:38:26.591" v="728" actId="14100"/>
          <ac:spMkLst>
            <pc:docMk/>
            <pc:sldMk cId="1553466654" sldId="452"/>
            <ac:spMk id="20" creationId="{7BBAD1A2-AAAB-EEBC-3A9F-C6082724413A}"/>
          </ac:spMkLst>
        </pc:spChg>
        <pc:picChg chg="add del mod">
          <ac:chgData name="Marina Corchado Sanchez" userId="f81060d8-932c-4b07-8cc1-4aa9c9b222cb" providerId="ADAL" clId="{F459DBCB-EBF2-4BCA-8DDA-FA7A7A0D76B2}" dt="2024-08-26T12:01:51.708" v="70" actId="478"/>
          <ac:picMkLst>
            <pc:docMk/>
            <pc:sldMk cId="1553466654" sldId="452"/>
            <ac:picMk id="3" creationId="{9D2D0215-8B61-742D-63D6-EF763718B054}"/>
          </ac:picMkLst>
        </pc:picChg>
        <pc:picChg chg="add del mod">
          <ac:chgData name="Marina Corchado Sanchez" userId="f81060d8-932c-4b07-8cc1-4aa9c9b222cb" providerId="ADAL" clId="{F459DBCB-EBF2-4BCA-8DDA-FA7A7A0D76B2}" dt="2024-08-26T12:01:53.579" v="71" actId="478"/>
          <ac:picMkLst>
            <pc:docMk/>
            <pc:sldMk cId="1553466654" sldId="452"/>
            <ac:picMk id="8" creationId="{C16FCB50-9558-3FF7-F4D3-B3FA793E284C}"/>
          </ac:picMkLst>
        </pc:picChg>
        <pc:picChg chg="add del mod">
          <ac:chgData name="Marina Corchado Sanchez" userId="f81060d8-932c-4b07-8cc1-4aa9c9b222cb" providerId="ADAL" clId="{F459DBCB-EBF2-4BCA-8DDA-FA7A7A0D76B2}" dt="2024-08-26T12:02:27.700" v="74" actId="478"/>
          <ac:picMkLst>
            <pc:docMk/>
            <pc:sldMk cId="1553466654" sldId="452"/>
            <ac:picMk id="11" creationId="{5ADA50FF-7BB0-A6EB-B566-3421FB29FE22}"/>
          </ac:picMkLst>
        </pc:picChg>
        <pc:picChg chg="add mod">
          <ac:chgData name="Marina Corchado Sanchez" userId="f81060d8-932c-4b07-8cc1-4aa9c9b222cb" providerId="ADAL" clId="{F459DBCB-EBF2-4BCA-8DDA-FA7A7A0D76B2}" dt="2024-08-27T06:38:10.993" v="723" actId="14100"/>
          <ac:picMkLst>
            <pc:docMk/>
            <pc:sldMk cId="1553466654" sldId="452"/>
            <ac:picMk id="15" creationId="{AF46A5CC-2460-4003-8D5E-622893FFDD10}"/>
          </ac:picMkLst>
        </pc:picChg>
        <pc:picChg chg="add del mod">
          <ac:chgData name="Marina Corchado Sanchez" userId="f81060d8-932c-4b07-8cc1-4aa9c9b222cb" providerId="ADAL" clId="{F459DBCB-EBF2-4BCA-8DDA-FA7A7A0D76B2}" dt="2024-08-27T06:28:00.469" v="379" actId="478"/>
          <ac:picMkLst>
            <pc:docMk/>
            <pc:sldMk cId="1553466654" sldId="452"/>
            <ac:picMk id="17" creationId="{0DEBD0FA-967B-15E2-7410-DBFBA8AA95EA}"/>
          </ac:picMkLst>
        </pc:picChg>
        <pc:picChg chg="add mod">
          <ac:chgData name="Marina Corchado Sanchez" userId="f81060d8-932c-4b07-8cc1-4aa9c9b222cb" providerId="ADAL" clId="{F459DBCB-EBF2-4BCA-8DDA-FA7A7A0D76B2}" dt="2024-08-27T06:38:18.644" v="726" actId="14100"/>
          <ac:picMkLst>
            <pc:docMk/>
            <pc:sldMk cId="1553466654" sldId="452"/>
            <ac:picMk id="18" creationId="{F00A974E-92E4-857F-D14D-01874D40A6B2}"/>
          </ac:picMkLst>
        </pc:picChg>
      </pc:sldChg>
      <pc:sldChg chg="addSp modSp add mod ord">
        <pc:chgData name="Marina Corchado Sanchez" userId="f81060d8-932c-4b07-8cc1-4aa9c9b222cb" providerId="ADAL" clId="{F459DBCB-EBF2-4BCA-8DDA-FA7A7A0D76B2}" dt="2024-08-27T06:36:08.632" v="601" actId="20577"/>
        <pc:sldMkLst>
          <pc:docMk/>
          <pc:sldMk cId="2554132273" sldId="453"/>
        </pc:sldMkLst>
        <pc:spChg chg="add mod">
          <ac:chgData name="Marina Corchado Sanchez" userId="f81060d8-932c-4b07-8cc1-4aa9c9b222cb" providerId="ADAL" clId="{F459DBCB-EBF2-4BCA-8DDA-FA7A7A0D76B2}" dt="2024-08-27T06:35:27.518" v="545" actId="255"/>
          <ac:spMkLst>
            <pc:docMk/>
            <pc:sldMk cId="2554132273" sldId="453"/>
            <ac:spMk id="3" creationId="{DC7A411C-51DD-3ABA-C607-CE20909C99C3}"/>
          </ac:spMkLst>
        </pc:spChg>
        <pc:spChg chg="mod">
          <ac:chgData name="Marina Corchado Sanchez" userId="f81060d8-932c-4b07-8cc1-4aa9c9b222cb" providerId="ADAL" clId="{F459DBCB-EBF2-4BCA-8DDA-FA7A7A0D76B2}" dt="2024-08-27T06:36:08.632" v="601" actId="20577"/>
          <ac:spMkLst>
            <pc:docMk/>
            <pc:sldMk cId="2554132273" sldId="453"/>
            <ac:spMk id="6" creationId="{9BAC663B-5E07-6786-FD31-121EF6CF38ED}"/>
          </ac:spMkLst>
        </pc:spChg>
        <pc:spChg chg="add mod">
          <ac:chgData name="Marina Corchado Sanchez" userId="f81060d8-932c-4b07-8cc1-4aa9c9b222cb" providerId="ADAL" clId="{F459DBCB-EBF2-4BCA-8DDA-FA7A7A0D76B2}" dt="2024-08-27T06:35:39.607" v="547" actId="14100"/>
          <ac:spMkLst>
            <pc:docMk/>
            <pc:sldMk cId="2554132273" sldId="453"/>
            <ac:spMk id="7" creationId="{28675BB5-A21D-892A-28C3-C0F6ED4A9FF1}"/>
          </ac:spMkLst>
        </pc:spChg>
        <pc:picChg chg="add mod">
          <ac:chgData name="Marina Corchado Sanchez" userId="f81060d8-932c-4b07-8cc1-4aa9c9b222cb" providerId="ADAL" clId="{F459DBCB-EBF2-4BCA-8DDA-FA7A7A0D76B2}" dt="2024-08-27T06:35:34.246" v="546" actId="14100"/>
          <ac:picMkLst>
            <pc:docMk/>
            <pc:sldMk cId="2554132273" sldId="453"/>
            <ac:picMk id="2" creationId="{296D9524-DAF3-9069-4EFD-4AE750B1ED71}"/>
          </ac:picMkLst>
        </pc:picChg>
      </pc:sldChg>
      <pc:sldChg chg="addSp delSp modSp add mod ord">
        <pc:chgData name="Marina Corchado Sanchez" userId="f81060d8-932c-4b07-8cc1-4aa9c9b222cb" providerId="ADAL" clId="{F459DBCB-EBF2-4BCA-8DDA-FA7A7A0D76B2}" dt="2024-08-27T06:33:00.950" v="474"/>
        <pc:sldMkLst>
          <pc:docMk/>
          <pc:sldMk cId="4168327271" sldId="454"/>
        </pc:sldMkLst>
        <pc:spChg chg="add del mod">
          <ac:chgData name="Marina Corchado Sanchez" userId="f81060d8-932c-4b07-8cc1-4aa9c9b222cb" providerId="ADAL" clId="{F459DBCB-EBF2-4BCA-8DDA-FA7A7A0D76B2}" dt="2024-08-27T06:32:18.370" v="460" actId="21"/>
          <ac:spMkLst>
            <pc:docMk/>
            <pc:sldMk cId="4168327271" sldId="454"/>
            <ac:spMk id="7" creationId="{E0D47CCD-C903-CB13-577D-2CA5E3FDEA42}"/>
          </ac:spMkLst>
        </pc:spChg>
        <pc:picChg chg="add del mod">
          <ac:chgData name="Marina Corchado Sanchez" userId="f81060d8-932c-4b07-8cc1-4aa9c9b222cb" providerId="ADAL" clId="{F459DBCB-EBF2-4BCA-8DDA-FA7A7A0D76B2}" dt="2024-08-27T06:32:18.370" v="460" actId="21"/>
          <ac:picMkLst>
            <pc:docMk/>
            <pc:sldMk cId="4168327271" sldId="454"/>
            <ac:picMk id="3" creationId="{84590C52-67A9-2338-8F1C-E6DDF9BA589E}"/>
          </ac:picMkLst>
        </pc:picChg>
      </pc:sldChg>
      <pc:sldChg chg="delSp modSp add mod">
        <pc:chgData name="Marina Corchado Sanchez" userId="f81060d8-932c-4b07-8cc1-4aa9c9b222cb" providerId="ADAL" clId="{F459DBCB-EBF2-4BCA-8DDA-FA7A7A0D76B2}" dt="2024-08-27T06:22:43.634" v="268" actId="1076"/>
        <pc:sldMkLst>
          <pc:docMk/>
          <pc:sldMk cId="1203037342" sldId="455"/>
        </pc:sldMkLst>
        <pc:spChg chg="mod">
          <ac:chgData name="Marina Corchado Sanchez" userId="f81060d8-932c-4b07-8cc1-4aa9c9b222cb" providerId="ADAL" clId="{F459DBCB-EBF2-4BCA-8DDA-FA7A7A0D76B2}" dt="2024-08-27T06:22:33.798" v="265" actId="14100"/>
          <ac:spMkLst>
            <pc:docMk/>
            <pc:sldMk cId="1203037342" sldId="455"/>
            <ac:spMk id="6" creationId="{9BAC663B-5E07-6786-FD31-121EF6CF38ED}"/>
          </ac:spMkLst>
        </pc:spChg>
        <pc:spChg chg="del">
          <ac:chgData name="Marina Corchado Sanchez" userId="f81060d8-932c-4b07-8cc1-4aa9c9b222cb" providerId="ADAL" clId="{F459DBCB-EBF2-4BCA-8DDA-FA7A7A0D76B2}" dt="2024-08-27T06:21:31.008" v="217" actId="478"/>
          <ac:spMkLst>
            <pc:docMk/>
            <pc:sldMk cId="1203037342" sldId="455"/>
            <ac:spMk id="11" creationId="{723B1DDA-48C6-9430-2E58-44404E83F939}"/>
          </ac:spMkLst>
        </pc:spChg>
        <pc:spChg chg="del">
          <ac:chgData name="Marina Corchado Sanchez" userId="f81060d8-932c-4b07-8cc1-4aa9c9b222cb" providerId="ADAL" clId="{F459DBCB-EBF2-4BCA-8DDA-FA7A7A0D76B2}" dt="2024-08-27T06:21:33.265" v="218" actId="478"/>
          <ac:spMkLst>
            <pc:docMk/>
            <pc:sldMk cId="1203037342" sldId="455"/>
            <ac:spMk id="13" creationId="{B615F19B-9EE3-2D56-ACD6-83E3A22160BB}"/>
          </ac:spMkLst>
        </pc:spChg>
        <pc:spChg chg="mod">
          <ac:chgData name="Marina Corchado Sanchez" userId="f81060d8-932c-4b07-8cc1-4aa9c9b222cb" providerId="ADAL" clId="{F459DBCB-EBF2-4BCA-8DDA-FA7A7A0D76B2}" dt="2024-08-27T06:22:43.634" v="268" actId="1076"/>
          <ac:spMkLst>
            <pc:docMk/>
            <pc:sldMk cId="1203037342" sldId="455"/>
            <ac:spMk id="15" creationId="{FA0F15CE-31F2-D1E9-6C17-E1F2D0AF530B}"/>
          </ac:spMkLst>
        </pc:spChg>
        <pc:picChg chg="del">
          <ac:chgData name="Marina Corchado Sanchez" userId="f81060d8-932c-4b07-8cc1-4aa9c9b222cb" providerId="ADAL" clId="{F459DBCB-EBF2-4BCA-8DDA-FA7A7A0D76B2}" dt="2024-08-27T06:21:27.594" v="216" actId="478"/>
          <ac:picMkLst>
            <pc:docMk/>
            <pc:sldMk cId="1203037342" sldId="455"/>
            <ac:picMk id="3" creationId="{BEC1677A-B2B1-2F1E-5108-8766AC2E1B27}"/>
          </ac:picMkLst>
        </pc:picChg>
      </pc:sldChg>
      <pc:sldChg chg="addSp modSp add del mod ord">
        <pc:chgData name="Marina Corchado Sanchez" userId="f81060d8-932c-4b07-8cc1-4aa9c9b222cb" providerId="ADAL" clId="{F459DBCB-EBF2-4BCA-8DDA-FA7A7A0D76B2}" dt="2024-08-26T12:03:00.608" v="79" actId="47"/>
        <pc:sldMkLst>
          <pc:docMk/>
          <pc:sldMk cId="2517690910" sldId="455"/>
        </pc:sldMkLst>
        <pc:picChg chg="add mod">
          <ac:chgData name="Marina Corchado Sanchez" userId="f81060d8-932c-4b07-8cc1-4aa9c9b222cb" providerId="ADAL" clId="{F459DBCB-EBF2-4BCA-8DDA-FA7A7A0D76B2}" dt="2024-08-26T11:53:50.091" v="51" actId="1076"/>
          <ac:picMkLst>
            <pc:docMk/>
            <pc:sldMk cId="2517690910" sldId="455"/>
            <ac:picMk id="3" creationId="{C56E04DD-3DD9-E2F4-E0E7-A0D871B20DEF}"/>
          </ac:picMkLst>
        </pc:picChg>
        <pc:picChg chg="add mod">
          <ac:chgData name="Marina Corchado Sanchez" userId="f81060d8-932c-4b07-8cc1-4aa9c9b222cb" providerId="ADAL" clId="{F459DBCB-EBF2-4BCA-8DDA-FA7A7A0D76B2}" dt="2024-08-26T11:54:17.022" v="53" actId="1076"/>
          <ac:picMkLst>
            <pc:docMk/>
            <pc:sldMk cId="2517690910" sldId="455"/>
            <ac:picMk id="8" creationId="{51F60876-3098-BA58-7D3E-1504363A456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E5C40-27E5-40DB-BEC2-76F986849FBC}" type="datetimeFigureOut">
              <a:rPr lang="es-ES" smtClean="0"/>
              <a:t>26/08/2024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83352-21F2-4F71-BB88-8B3A317AED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6185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9988A4-358F-40DC-BDED-226204FA5A26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7312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6119FF-A9E3-C255-CA82-9EF399E7BD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14A89094-A46F-8795-D000-71BA63361D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1E39130-33FC-9035-48FF-BA3BC821FA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8C3DCF8-A7A1-A1E7-DBFD-78E996BBFC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9988A4-358F-40DC-BDED-226204FA5A26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4300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12241623-A064-4BED-B073-BA4D61433402}" type="datetime1">
              <a:rPr lang="en-US" smtClean="0"/>
              <a:t>8/21/2024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1214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D0C-1DA7-41F0-94CF-6218B1FEDFF1}" type="datetime1">
              <a:rPr lang="en-US" smtClean="0"/>
              <a:t>8/21/2024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469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EECF02AB-6034-4B88-BC5A-7C17CB0EF809}" type="datetime1">
              <a:rPr lang="en-US" smtClean="0"/>
              <a:t>8/21/2024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211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E5F3-28EE-488F-BD53-B744C06C3DEC}" type="datetime1">
              <a:rPr lang="en-US" smtClean="0"/>
              <a:t>8/21/2024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105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‹Nº›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fld id="{E72EB70D-CD01-44DA-83B3-8FEB3383D307}" type="datetime1">
              <a:rPr lang="en-US" smtClean="0"/>
              <a:t>8/21/2024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116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8CFD-9357-46BE-A189-D637A67C8730}" type="datetime1">
              <a:rPr lang="en-US" smtClean="0"/>
              <a:t>8/21/2024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13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42EE-B331-4632-BD10-A82FED6B6FC0}" type="datetime1">
              <a:rPr lang="en-US" smtClean="0"/>
              <a:t>8/21/2024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‹Nº›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571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A835-D13F-49F4-8F11-5D576AC65FAD}" type="datetime1">
              <a:rPr lang="en-US" smtClean="0"/>
              <a:t>8/21/2024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83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1799-ACB5-4CB2-86A2-5C574F1C8706}" type="datetime1">
              <a:rPr lang="en-US" smtClean="0"/>
              <a:t>8/21/2024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5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ED5DD0D6-7A82-473E-879B-C6ECD6CCCFEC}" type="datetime1">
              <a:rPr lang="en-US" smtClean="0"/>
              <a:t>8/21/2024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651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D4605E03-BC17-41A7-854C-DFAB672737DC}" type="datetime1">
              <a:rPr lang="en-US" smtClean="0"/>
              <a:t>8/21/2024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376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4408324-A84C-4A45-93B6-78D079CCE772}" type="datetime1">
              <a:rPr lang="en-US" smtClean="0"/>
              <a:t>8/21/2024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‹Nº›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242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.png"/><Relationship Id="rId7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zqwhY7Vpx8?feature=oembed" TargetMode="Externa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Ww2X4r3TiE?feature=oembed" TargetMode="External"/><Relationship Id="rId6" Type="http://schemas.openxmlformats.org/officeDocument/2006/relationships/image" Target="../media/image25.jpeg"/><Relationship Id="rId5" Type="http://schemas.openxmlformats.org/officeDocument/2006/relationships/image" Target="../media/image29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image" Target="../media/image9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s://www.qgis.org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F3E416D2-D994-4F7A-8F62-B28B11BE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47998889-6D5B-E858-6149-CFE5E9481F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t="29670" r="-1" b="-1"/>
          <a:stretch/>
        </p:blipFill>
        <p:spPr>
          <a:xfrm rot="10800000">
            <a:off x="0" y="0"/>
            <a:ext cx="11735388" cy="6857990"/>
          </a:xfrm>
          <a:prstGeom prst="rect">
            <a:avLst/>
          </a:prstGeom>
        </p:spPr>
      </p:pic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46D3498-BB0C-4BBC-957B-FC6466C80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715949" y="0"/>
            <a:ext cx="7476051" cy="6858000"/>
          </a:xfrm>
          <a:custGeom>
            <a:avLst/>
            <a:gdLst>
              <a:gd name="connsiteX0" fmla="*/ 0 w 7476051"/>
              <a:gd name="connsiteY0" fmla="*/ 0 h 6858000"/>
              <a:gd name="connsiteX1" fmla="*/ 348024 w 7476051"/>
              <a:gd name="connsiteY1" fmla="*/ 0 h 6858000"/>
              <a:gd name="connsiteX2" fmla="*/ 681975 w 7476051"/>
              <a:gd name="connsiteY2" fmla="*/ 0 h 6858000"/>
              <a:gd name="connsiteX3" fmla="*/ 1555845 w 7476051"/>
              <a:gd name="connsiteY3" fmla="*/ 0 h 6858000"/>
              <a:gd name="connsiteX4" fmla="*/ 1568054 w 7476051"/>
              <a:gd name="connsiteY4" fmla="*/ 0 h 6858000"/>
              <a:gd name="connsiteX5" fmla="*/ 1693495 w 7476051"/>
              <a:gd name="connsiteY5" fmla="*/ 0 h 6858000"/>
              <a:gd name="connsiteX6" fmla="*/ 3186636 w 7476051"/>
              <a:gd name="connsiteY6" fmla="*/ 0 h 6858000"/>
              <a:gd name="connsiteX7" fmla="*/ 5853028 w 7476051"/>
              <a:gd name="connsiteY7" fmla="*/ 0 h 6858000"/>
              <a:gd name="connsiteX8" fmla="*/ 5875152 w 7476051"/>
              <a:gd name="connsiteY8" fmla="*/ 14997 h 6858000"/>
              <a:gd name="connsiteX9" fmla="*/ 7476051 w 7476051"/>
              <a:gd name="connsiteY9" fmla="*/ 3621656 h 6858000"/>
              <a:gd name="connsiteX10" fmla="*/ 5601701 w 7476051"/>
              <a:gd name="connsiteY10" fmla="*/ 6374814 h 6858000"/>
              <a:gd name="connsiteX11" fmla="*/ 5085053 w 7476051"/>
              <a:gd name="connsiteY11" fmla="*/ 6780599 h 6858000"/>
              <a:gd name="connsiteX12" fmla="*/ 4973297 w 7476051"/>
              <a:gd name="connsiteY12" fmla="*/ 6858000 h 6858000"/>
              <a:gd name="connsiteX13" fmla="*/ 3186636 w 7476051"/>
              <a:gd name="connsiteY13" fmla="*/ 6858000 h 6858000"/>
              <a:gd name="connsiteX14" fmla="*/ 1568054 w 7476051"/>
              <a:gd name="connsiteY14" fmla="*/ 6858000 h 6858000"/>
              <a:gd name="connsiteX15" fmla="*/ 1555845 w 7476051"/>
              <a:gd name="connsiteY15" fmla="*/ 6858000 h 6858000"/>
              <a:gd name="connsiteX16" fmla="*/ 1385101 w 7476051"/>
              <a:gd name="connsiteY16" fmla="*/ 6858000 h 6858000"/>
              <a:gd name="connsiteX17" fmla="*/ 681975 w 7476051"/>
              <a:gd name="connsiteY17" fmla="*/ 6858000 h 6858000"/>
              <a:gd name="connsiteX18" fmla="*/ 348024 w 7476051"/>
              <a:gd name="connsiteY18" fmla="*/ 6858000 h 6858000"/>
              <a:gd name="connsiteX19" fmla="*/ 0 w 7476051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76051" h="6858000">
                <a:moveTo>
                  <a:pt x="0" y="0"/>
                </a:moveTo>
                <a:lnTo>
                  <a:pt x="348024" y="0"/>
                </a:lnTo>
                <a:lnTo>
                  <a:pt x="681975" y="0"/>
                </a:lnTo>
                <a:lnTo>
                  <a:pt x="1555845" y="0"/>
                </a:lnTo>
                <a:lnTo>
                  <a:pt x="1568054" y="0"/>
                </a:lnTo>
                <a:lnTo>
                  <a:pt x="1693495" y="0"/>
                </a:lnTo>
                <a:lnTo>
                  <a:pt x="3186636" y="0"/>
                </a:lnTo>
                <a:lnTo>
                  <a:pt x="5853028" y="0"/>
                </a:lnTo>
                <a:lnTo>
                  <a:pt x="5875152" y="14997"/>
                </a:lnTo>
                <a:cubicBezTo>
                  <a:pt x="6902315" y="754641"/>
                  <a:pt x="7476051" y="2093192"/>
                  <a:pt x="7476051" y="3621656"/>
                </a:cubicBezTo>
                <a:cubicBezTo>
                  <a:pt x="7476051" y="4969131"/>
                  <a:pt x="6547326" y="5602839"/>
                  <a:pt x="5601701" y="6374814"/>
                </a:cubicBezTo>
                <a:cubicBezTo>
                  <a:pt x="5429498" y="6515397"/>
                  <a:pt x="5258871" y="6653108"/>
                  <a:pt x="5085053" y="6780599"/>
                </a:cubicBezTo>
                <a:lnTo>
                  <a:pt x="4973297" y="6858000"/>
                </a:lnTo>
                <a:lnTo>
                  <a:pt x="3186636" y="6858000"/>
                </a:lnTo>
                <a:lnTo>
                  <a:pt x="1568054" y="6858000"/>
                </a:lnTo>
                <a:lnTo>
                  <a:pt x="1555845" y="6858000"/>
                </a:lnTo>
                <a:lnTo>
                  <a:pt x="1385101" y="6858000"/>
                </a:lnTo>
                <a:lnTo>
                  <a:pt x="681975" y="6858000"/>
                </a:lnTo>
                <a:lnTo>
                  <a:pt x="34802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539A79B-DFBA-4781-B0DE-4044B07226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297492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D8EFB43-661E-4B15-BA65-39CC17EF71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10788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53EFA81-2BFA-CA23-04B2-A59EA9D6A1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9827" y="4361688"/>
            <a:ext cx="5081528" cy="1259021"/>
          </a:xfrm>
        </p:spPr>
        <p:txBody>
          <a:bodyPr>
            <a:noAutofit/>
          </a:bodyPr>
          <a:lstStyle/>
          <a:p>
            <a:r>
              <a:rPr lang="es-ES" sz="1600" b="1" u="sng" dirty="0">
                <a:solidFill>
                  <a:schemeClr val="bg1"/>
                </a:solidFill>
              </a:rPr>
              <a:t>Marina Corchado Sánchez</a:t>
            </a:r>
          </a:p>
          <a:p>
            <a:r>
              <a:rPr lang="es-ES" sz="1600" b="1" dirty="0">
                <a:solidFill>
                  <a:schemeClr val="bg1"/>
                </a:solidFill>
              </a:rPr>
              <a:t>Técnico contratada para el proyecto</a:t>
            </a:r>
          </a:p>
          <a:p>
            <a:r>
              <a:rPr lang="es-ES" sz="1600" b="1" i="0" dirty="0">
                <a:solidFill>
                  <a:schemeClr val="bg1"/>
                </a:solidFill>
                <a:effectLst/>
                <a:latin typeface="Kettler Bold"/>
              </a:rPr>
              <a:t>Tech4EfficiencyEDIH</a:t>
            </a:r>
            <a:endParaRPr lang="es-ES" sz="1600" b="1" dirty="0">
              <a:solidFill>
                <a:schemeClr val="bg1"/>
              </a:solidFill>
            </a:endParaRPr>
          </a:p>
        </p:txBody>
      </p:sp>
      <p:pic>
        <p:nvPicPr>
          <p:cNvPr id="6" name="Imagen 5" descr="Interfaz de usuario gráfica, Aplicación, Correo electrónico&#10;&#10;Descripción generada automáticamente">
            <a:extLst>
              <a:ext uri="{FF2B5EF4-FFF2-40B4-BE49-F238E27FC236}">
                <a16:creationId xmlns:a16="http://schemas.microsoft.com/office/drawing/2014/main" id="{C9428166-0964-B354-9667-B47019F854D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1" b="20815"/>
          <a:stretch/>
        </p:blipFill>
        <p:spPr>
          <a:xfrm>
            <a:off x="0" y="5539266"/>
            <a:ext cx="6999827" cy="1318734"/>
          </a:xfrm>
          <a:prstGeom prst="rect">
            <a:avLst/>
          </a:prstGeom>
        </p:spPr>
      </p:pic>
      <p:sp>
        <p:nvSpPr>
          <p:cNvPr id="5" name="Título 4">
            <a:extLst>
              <a:ext uri="{FF2B5EF4-FFF2-40B4-BE49-F238E27FC236}">
                <a16:creationId xmlns:a16="http://schemas.microsoft.com/office/drawing/2014/main" id="{DE0891DA-A3C3-4B31-827B-7F520F6B75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31865" y="143793"/>
            <a:ext cx="7060135" cy="3285207"/>
          </a:xfrm>
        </p:spPr>
        <p:txBody>
          <a:bodyPr/>
          <a:lstStyle/>
          <a:p>
            <a:pPr algn="ctr"/>
            <a:r>
              <a:rPr lang="es-ES" sz="2800" dirty="0">
                <a:solidFill>
                  <a:schemeClr val="bg1"/>
                </a:solidFill>
              </a:rPr>
              <a:t>TALLER QFIELD.</a:t>
            </a:r>
            <a:br>
              <a:rPr lang="es-ES" sz="2800" dirty="0">
                <a:solidFill>
                  <a:schemeClr val="bg1"/>
                </a:solidFill>
              </a:rPr>
            </a:br>
            <a:r>
              <a:rPr lang="es-ES" sz="2800" dirty="0">
                <a:solidFill>
                  <a:schemeClr val="bg1"/>
                </a:solidFill>
              </a:rPr>
              <a:t>Instalación de QGIS y QFIELD 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794589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50000">
              <a:schemeClr val="accent6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36FDFF-8FAE-1AF5-BB2A-91E3D71BE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21">
            <a:extLst>
              <a:ext uri="{FF2B5EF4-FFF2-40B4-BE49-F238E27FC236}">
                <a16:creationId xmlns:a16="http://schemas.microsoft.com/office/drawing/2014/main" id="{A4D660C5-8787-06D5-A7C3-B06B66B55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3" name="Freeform: Shape 23">
            <a:extLst>
              <a:ext uri="{FF2B5EF4-FFF2-40B4-BE49-F238E27FC236}">
                <a16:creationId xmlns:a16="http://schemas.microsoft.com/office/drawing/2014/main" id="{69EA8E42-F400-52A6-2802-1E096F47D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073906" y="0"/>
            <a:ext cx="5118093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4" name="Freeform: Shape 25">
            <a:extLst>
              <a:ext uri="{FF2B5EF4-FFF2-40B4-BE49-F238E27FC236}">
                <a16:creationId xmlns:a16="http://schemas.microsoft.com/office/drawing/2014/main" id="{83FCAC97-E6AF-DDEA-5ACD-0DB45D0672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2860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5" name="Freeform: Shape 27">
            <a:extLst>
              <a:ext uri="{FF2B5EF4-FFF2-40B4-BE49-F238E27FC236}">
                <a16:creationId xmlns:a16="http://schemas.microsoft.com/office/drawing/2014/main" id="{AE8DEA5E-69C3-28ED-94FC-A9C02B3B3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821429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F26BEF95-F56A-D8A0-9D69-8C93EE0C73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30" r="2174" b="1"/>
          <a:stretch/>
        </p:blipFill>
        <p:spPr>
          <a:xfrm>
            <a:off x="6535024" y="0"/>
            <a:ext cx="5611749" cy="6858000"/>
          </a:xfrm>
          <a:custGeom>
            <a:avLst/>
            <a:gdLst/>
            <a:ahLst/>
            <a:cxnLst/>
            <a:rect l="l" t="t" r="r" b="b"/>
            <a:pathLst>
              <a:path w="4898203" h="3470148">
                <a:moveTo>
                  <a:pt x="1619455" y="0"/>
                </a:moveTo>
                <a:lnTo>
                  <a:pt x="2712688" y="0"/>
                </a:lnTo>
                <a:lnTo>
                  <a:pt x="3492854" y="0"/>
                </a:lnTo>
                <a:lnTo>
                  <a:pt x="4540916" y="0"/>
                </a:lnTo>
                <a:lnTo>
                  <a:pt x="4707219" y="0"/>
                </a:lnTo>
                <a:lnTo>
                  <a:pt x="4898203" y="0"/>
                </a:lnTo>
                <a:lnTo>
                  <a:pt x="4898203" y="3470148"/>
                </a:lnTo>
                <a:lnTo>
                  <a:pt x="0" y="3470148"/>
                </a:lnTo>
                <a:lnTo>
                  <a:pt x="3126" y="3337395"/>
                </a:lnTo>
                <a:cubicBezTo>
                  <a:pt x="69921" y="1928213"/>
                  <a:pt x="634366" y="708413"/>
                  <a:pt x="1597331" y="14997"/>
                </a:cubicBez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AA4E937-42B0-2F3B-D470-1E056954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12007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FB63FF67-FF1F-EF2C-957D-CFA6970DA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5772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A7A7CCDC-771A-2FB4-C67B-A8A4E5902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44271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10" name="Imagen 9" descr="Interfaz de usuario gráfica, Aplicación, Correo electrónico&#10;&#10;Descripción generada automáticamente">
            <a:extLst>
              <a:ext uri="{FF2B5EF4-FFF2-40B4-BE49-F238E27FC236}">
                <a16:creationId xmlns:a16="http://schemas.microsoft.com/office/drawing/2014/main" id="{C4F52587-5520-6C26-F0A5-7EDB7BD857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1" b="20815"/>
          <a:stretch/>
        </p:blipFill>
        <p:spPr>
          <a:xfrm>
            <a:off x="8111837" y="-5835"/>
            <a:ext cx="4091845" cy="77088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BAC663B-5E07-6786-FD31-121EF6CF38ED}"/>
              </a:ext>
            </a:extLst>
          </p:cNvPr>
          <p:cNvSpPr txBox="1"/>
          <p:nvPr/>
        </p:nvSpPr>
        <p:spPr>
          <a:xfrm>
            <a:off x="299608" y="181567"/>
            <a:ext cx="5823089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Instalar QGIS LTR vía OSGeo4W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82BA3094-9487-1723-C598-91D01E0DE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608" y="886354"/>
            <a:ext cx="5715165" cy="4176053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D8BC6914-CD29-2506-C19B-37C3D7BD74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3556" y="886354"/>
            <a:ext cx="5652177" cy="4184785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9DDAEFE1-E874-C648-5630-A22E920AD5C3}"/>
              </a:ext>
            </a:extLst>
          </p:cNvPr>
          <p:cNvSpPr txBox="1"/>
          <p:nvPr/>
        </p:nvSpPr>
        <p:spPr>
          <a:xfrm>
            <a:off x="8687218" y="2228671"/>
            <a:ext cx="2455314" cy="1200329"/>
          </a:xfrm>
          <a:prstGeom prst="rect">
            <a:avLst/>
          </a:prstGeom>
          <a:solidFill>
            <a:srgbClr val="92D050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Seleccionar </a:t>
            </a:r>
            <a:r>
              <a:rPr lang="es-ES" dirty="0">
                <a:solidFill>
                  <a:srgbClr val="000000"/>
                </a:solidFill>
                <a:latin typeface="Meiryo"/>
              </a:rPr>
              <a:t>una de las páginas de descarga y pulsar en siguiente</a:t>
            </a:r>
            <a:endParaRPr kumimoji="0" lang="es-ES" sz="1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0413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50000">
              <a:schemeClr val="accent6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36FDFF-8FAE-1AF5-BB2A-91E3D71BE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21">
            <a:extLst>
              <a:ext uri="{FF2B5EF4-FFF2-40B4-BE49-F238E27FC236}">
                <a16:creationId xmlns:a16="http://schemas.microsoft.com/office/drawing/2014/main" id="{A4D660C5-8787-06D5-A7C3-B06B66B55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3" name="Freeform: Shape 23">
            <a:extLst>
              <a:ext uri="{FF2B5EF4-FFF2-40B4-BE49-F238E27FC236}">
                <a16:creationId xmlns:a16="http://schemas.microsoft.com/office/drawing/2014/main" id="{69EA8E42-F400-52A6-2802-1E096F47D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073906" y="0"/>
            <a:ext cx="5118093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4" name="Freeform: Shape 25">
            <a:extLst>
              <a:ext uri="{FF2B5EF4-FFF2-40B4-BE49-F238E27FC236}">
                <a16:creationId xmlns:a16="http://schemas.microsoft.com/office/drawing/2014/main" id="{83FCAC97-E6AF-DDEA-5ACD-0DB45D0672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2860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5" name="Freeform: Shape 27">
            <a:extLst>
              <a:ext uri="{FF2B5EF4-FFF2-40B4-BE49-F238E27FC236}">
                <a16:creationId xmlns:a16="http://schemas.microsoft.com/office/drawing/2014/main" id="{AE8DEA5E-69C3-28ED-94FC-A9C02B3B3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821429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F26BEF95-F56A-D8A0-9D69-8C93EE0C73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30" r="2174" b="1"/>
          <a:stretch/>
        </p:blipFill>
        <p:spPr>
          <a:xfrm>
            <a:off x="6535024" y="0"/>
            <a:ext cx="5611749" cy="6858000"/>
          </a:xfrm>
          <a:custGeom>
            <a:avLst/>
            <a:gdLst/>
            <a:ahLst/>
            <a:cxnLst/>
            <a:rect l="l" t="t" r="r" b="b"/>
            <a:pathLst>
              <a:path w="4898203" h="3470148">
                <a:moveTo>
                  <a:pt x="1619455" y="0"/>
                </a:moveTo>
                <a:lnTo>
                  <a:pt x="2712688" y="0"/>
                </a:lnTo>
                <a:lnTo>
                  <a:pt x="3492854" y="0"/>
                </a:lnTo>
                <a:lnTo>
                  <a:pt x="4540916" y="0"/>
                </a:lnTo>
                <a:lnTo>
                  <a:pt x="4707219" y="0"/>
                </a:lnTo>
                <a:lnTo>
                  <a:pt x="4898203" y="0"/>
                </a:lnTo>
                <a:lnTo>
                  <a:pt x="4898203" y="3470148"/>
                </a:lnTo>
                <a:lnTo>
                  <a:pt x="0" y="3470148"/>
                </a:lnTo>
                <a:lnTo>
                  <a:pt x="3126" y="3337395"/>
                </a:lnTo>
                <a:cubicBezTo>
                  <a:pt x="69921" y="1928213"/>
                  <a:pt x="634366" y="708413"/>
                  <a:pt x="1597331" y="14997"/>
                </a:cubicBez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AA4E937-42B0-2F3B-D470-1E056954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12007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FB63FF67-FF1F-EF2C-957D-CFA6970DA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5772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A7A7CCDC-771A-2FB4-C67B-A8A4E5902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44271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10" name="Imagen 9" descr="Interfaz de usuario gráfica, Aplicación, Correo electrónico&#10;&#10;Descripción generada automáticamente">
            <a:extLst>
              <a:ext uri="{FF2B5EF4-FFF2-40B4-BE49-F238E27FC236}">
                <a16:creationId xmlns:a16="http://schemas.microsoft.com/office/drawing/2014/main" id="{C4F52587-5520-6C26-F0A5-7EDB7BD857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1" b="20815"/>
          <a:stretch/>
        </p:blipFill>
        <p:spPr>
          <a:xfrm>
            <a:off x="8111837" y="-5835"/>
            <a:ext cx="4091845" cy="77088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BAC663B-5E07-6786-FD31-121EF6CF38ED}"/>
              </a:ext>
            </a:extLst>
          </p:cNvPr>
          <p:cNvSpPr txBox="1"/>
          <p:nvPr/>
        </p:nvSpPr>
        <p:spPr>
          <a:xfrm>
            <a:off x="512400" y="181567"/>
            <a:ext cx="5144577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Instalar QGIS vía OSGeo4W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96D9524-DAF3-9069-4EFD-4AE750B1ED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400" y="2577274"/>
            <a:ext cx="5217392" cy="3849057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DC7A411C-51DD-3ABA-C607-CE20909C99C3}"/>
              </a:ext>
            </a:extLst>
          </p:cNvPr>
          <p:cNvSpPr txBox="1"/>
          <p:nvPr/>
        </p:nvSpPr>
        <p:spPr>
          <a:xfrm>
            <a:off x="5811875" y="886353"/>
            <a:ext cx="5918899" cy="553997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2400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b="1" dirty="0"/>
              <a:t>LTR (Long </a:t>
            </a:r>
            <a:r>
              <a:rPr lang="es-ES" sz="2400" b="1" dirty="0" err="1"/>
              <a:t>Term</a:t>
            </a:r>
            <a:r>
              <a:rPr lang="es-ES" sz="2400" b="1" dirty="0"/>
              <a:t> </a:t>
            </a:r>
            <a:r>
              <a:rPr lang="es-ES" sz="2400" b="1" dirty="0" err="1"/>
              <a:t>Release</a:t>
            </a:r>
            <a:r>
              <a:rPr lang="es-ES" sz="2400" b="1" dirty="0"/>
              <a:t>)</a:t>
            </a:r>
            <a:r>
              <a:rPr lang="es-ES" sz="2400" dirty="0"/>
              <a:t>: Es una versión de QGIS que está diseñada para: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2400" dirty="0"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2400" dirty="0"/>
              <a:t>Ser más estable y confiable a largo plazo.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ES" sz="2400" dirty="0"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2400" dirty="0"/>
              <a:t>Recibir actualizaciones de seguridad y corrección de errores durante un período extendido.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ES" sz="2400" dirty="0"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2400" dirty="0"/>
              <a:t>Proporcionar un entorno de trabajo estable.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8675BB5-A21D-892A-28C3-C0F6ED4A9FF1}"/>
              </a:ext>
            </a:extLst>
          </p:cNvPr>
          <p:cNvSpPr txBox="1"/>
          <p:nvPr/>
        </p:nvSpPr>
        <p:spPr>
          <a:xfrm>
            <a:off x="521608" y="886353"/>
            <a:ext cx="5208184" cy="1569660"/>
          </a:xfrm>
          <a:prstGeom prst="rect">
            <a:avLst/>
          </a:prstGeom>
          <a:solidFill>
            <a:srgbClr val="92D050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Seleccionar todos los paquetes </a:t>
            </a:r>
            <a:r>
              <a:rPr kumimoji="0" lang="es-ES" sz="240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excepto</a:t>
            </a:r>
            <a:r>
              <a:rPr kumimoji="0" lang="es-E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 el de 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QGIS</a:t>
            </a:r>
            <a:r>
              <a:rPr kumimoji="0" lang="es-E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, ya que es mejor elegir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QGIS LTR</a:t>
            </a:r>
          </a:p>
        </p:txBody>
      </p:sp>
    </p:spTree>
    <p:extLst>
      <p:ext uri="{BB962C8B-B14F-4D97-AF65-F5344CB8AC3E}">
        <p14:creationId xmlns:p14="http://schemas.microsoft.com/office/powerpoint/2010/main" val="2554132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50000">
              <a:schemeClr val="accent6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36FDFF-8FAE-1AF5-BB2A-91E3D71BE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21">
            <a:extLst>
              <a:ext uri="{FF2B5EF4-FFF2-40B4-BE49-F238E27FC236}">
                <a16:creationId xmlns:a16="http://schemas.microsoft.com/office/drawing/2014/main" id="{A4D660C5-8787-06D5-A7C3-B06B66B55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3" name="Freeform: Shape 23">
            <a:extLst>
              <a:ext uri="{FF2B5EF4-FFF2-40B4-BE49-F238E27FC236}">
                <a16:creationId xmlns:a16="http://schemas.microsoft.com/office/drawing/2014/main" id="{69EA8E42-F400-52A6-2802-1E096F47D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073906" y="0"/>
            <a:ext cx="5118093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4" name="Freeform: Shape 25">
            <a:extLst>
              <a:ext uri="{FF2B5EF4-FFF2-40B4-BE49-F238E27FC236}">
                <a16:creationId xmlns:a16="http://schemas.microsoft.com/office/drawing/2014/main" id="{83FCAC97-E6AF-DDEA-5ACD-0DB45D0672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2860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5" name="Freeform: Shape 27">
            <a:extLst>
              <a:ext uri="{FF2B5EF4-FFF2-40B4-BE49-F238E27FC236}">
                <a16:creationId xmlns:a16="http://schemas.microsoft.com/office/drawing/2014/main" id="{AE8DEA5E-69C3-28ED-94FC-A9C02B3B3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821429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F26BEF95-F56A-D8A0-9D69-8C93EE0C73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30" r="2174" b="1"/>
          <a:stretch/>
        </p:blipFill>
        <p:spPr>
          <a:xfrm>
            <a:off x="6535024" y="0"/>
            <a:ext cx="5611749" cy="6858000"/>
          </a:xfrm>
          <a:custGeom>
            <a:avLst/>
            <a:gdLst/>
            <a:ahLst/>
            <a:cxnLst/>
            <a:rect l="l" t="t" r="r" b="b"/>
            <a:pathLst>
              <a:path w="4898203" h="3470148">
                <a:moveTo>
                  <a:pt x="1619455" y="0"/>
                </a:moveTo>
                <a:lnTo>
                  <a:pt x="2712688" y="0"/>
                </a:lnTo>
                <a:lnTo>
                  <a:pt x="3492854" y="0"/>
                </a:lnTo>
                <a:lnTo>
                  <a:pt x="4540916" y="0"/>
                </a:lnTo>
                <a:lnTo>
                  <a:pt x="4707219" y="0"/>
                </a:lnTo>
                <a:lnTo>
                  <a:pt x="4898203" y="0"/>
                </a:lnTo>
                <a:lnTo>
                  <a:pt x="4898203" y="3470148"/>
                </a:lnTo>
                <a:lnTo>
                  <a:pt x="0" y="3470148"/>
                </a:lnTo>
                <a:lnTo>
                  <a:pt x="3126" y="3337395"/>
                </a:lnTo>
                <a:cubicBezTo>
                  <a:pt x="69921" y="1928213"/>
                  <a:pt x="634366" y="708413"/>
                  <a:pt x="1597331" y="14997"/>
                </a:cubicBez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AA4E937-42B0-2F3B-D470-1E056954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12007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FB63FF67-FF1F-EF2C-957D-CFA6970DA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5772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A7A7CCDC-771A-2FB4-C67B-A8A4E5902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44271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10" name="Imagen 9" descr="Interfaz de usuario gráfica, Aplicación, Correo electrónico&#10;&#10;Descripción generada automáticamente">
            <a:extLst>
              <a:ext uri="{FF2B5EF4-FFF2-40B4-BE49-F238E27FC236}">
                <a16:creationId xmlns:a16="http://schemas.microsoft.com/office/drawing/2014/main" id="{C4F52587-5520-6C26-F0A5-7EDB7BD857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1" b="20815"/>
          <a:stretch/>
        </p:blipFill>
        <p:spPr>
          <a:xfrm>
            <a:off x="8111837" y="-5835"/>
            <a:ext cx="4091845" cy="77088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BAC663B-5E07-6786-FD31-121EF6CF38ED}"/>
              </a:ext>
            </a:extLst>
          </p:cNvPr>
          <p:cNvSpPr txBox="1"/>
          <p:nvPr/>
        </p:nvSpPr>
        <p:spPr>
          <a:xfrm>
            <a:off x="512400" y="181567"/>
            <a:ext cx="5144577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INSTALAR QGIS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AF46A5CC-2460-4003-8D5E-622893FFDD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010" y="886354"/>
            <a:ext cx="5560258" cy="4098704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F00A974E-92E4-857F-D14D-01874D40A6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6805" y="886355"/>
            <a:ext cx="5614370" cy="4098704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F1042796-05AC-B061-79CB-0FC3E1F37058}"/>
              </a:ext>
            </a:extLst>
          </p:cNvPr>
          <p:cNvSpPr txBox="1"/>
          <p:nvPr/>
        </p:nvSpPr>
        <p:spPr>
          <a:xfrm>
            <a:off x="512399" y="5254035"/>
            <a:ext cx="5580869" cy="646331"/>
          </a:xfrm>
          <a:prstGeom prst="rect">
            <a:avLst/>
          </a:prstGeom>
          <a:solidFill>
            <a:srgbClr val="92D050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Aceptar las licencias de cada paquete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>
                <a:solidFill>
                  <a:srgbClr val="000000"/>
                </a:solidFill>
                <a:latin typeface="Meiryo"/>
              </a:rPr>
              <a:t>Y pulsar en siguiente</a:t>
            </a:r>
            <a:endParaRPr kumimoji="0" lang="es-ES" sz="1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BBAD1A2-AAAB-EEBC-3A9F-C6082724413A}"/>
              </a:ext>
            </a:extLst>
          </p:cNvPr>
          <p:cNvSpPr txBox="1"/>
          <p:nvPr/>
        </p:nvSpPr>
        <p:spPr>
          <a:xfrm>
            <a:off x="6346825" y="5254034"/>
            <a:ext cx="5614370" cy="646331"/>
          </a:xfrm>
          <a:prstGeom prst="rect">
            <a:avLst/>
          </a:prstGeom>
          <a:solidFill>
            <a:srgbClr val="92D050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Esperar a que se complete la descarga e instalación</a:t>
            </a:r>
          </a:p>
        </p:txBody>
      </p:sp>
    </p:spTree>
    <p:extLst>
      <p:ext uri="{BB962C8B-B14F-4D97-AF65-F5344CB8AC3E}">
        <p14:creationId xmlns:p14="http://schemas.microsoft.com/office/powerpoint/2010/main" val="1553466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50000">
              <a:schemeClr val="accent6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36FDFF-8FAE-1AF5-BB2A-91E3D71BE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21">
            <a:extLst>
              <a:ext uri="{FF2B5EF4-FFF2-40B4-BE49-F238E27FC236}">
                <a16:creationId xmlns:a16="http://schemas.microsoft.com/office/drawing/2014/main" id="{A4D660C5-8787-06D5-A7C3-B06B66B55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3" name="Freeform: Shape 23">
            <a:extLst>
              <a:ext uri="{FF2B5EF4-FFF2-40B4-BE49-F238E27FC236}">
                <a16:creationId xmlns:a16="http://schemas.microsoft.com/office/drawing/2014/main" id="{69EA8E42-F400-52A6-2802-1E096F47D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073906" y="0"/>
            <a:ext cx="5118093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4" name="Freeform: Shape 25">
            <a:extLst>
              <a:ext uri="{FF2B5EF4-FFF2-40B4-BE49-F238E27FC236}">
                <a16:creationId xmlns:a16="http://schemas.microsoft.com/office/drawing/2014/main" id="{83FCAC97-E6AF-DDEA-5ACD-0DB45D0672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2860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5" name="Freeform: Shape 27">
            <a:extLst>
              <a:ext uri="{FF2B5EF4-FFF2-40B4-BE49-F238E27FC236}">
                <a16:creationId xmlns:a16="http://schemas.microsoft.com/office/drawing/2014/main" id="{AE8DEA5E-69C3-28ED-94FC-A9C02B3B3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821429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F26BEF95-F56A-D8A0-9D69-8C93EE0C73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30" r="2174" b="1"/>
          <a:stretch/>
        </p:blipFill>
        <p:spPr>
          <a:xfrm>
            <a:off x="6535024" y="0"/>
            <a:ext cx="5611749" cy="6858000"/>
          </a:xfrm>
          <a:custGeom>
            <a:avLst/>
            <a:gdLst/>
            <a:ahLst/>
            <a:cxnLst/>
            <a:rect l="l" t="t" r="r" b="b"/>
            <a:pathLst>
              <a:path w="4898203" h="3470148">
                <a:moveTo>
                  <a:pt x="1619455" y="0"/>
                </a:moveTo>
                <a:lnTo>
                  <a:pt x="2712688" y="0"/>
                </a:lnTo>
                <a:lnTo>
                  <a:pt x="3492854" y="0"/>
                </a:lnTo>
                <a:lnTo>
                  <a:pt x="4540916" y="0"/>
                </a:lnTo>
                <a:lnTo>
                  <a:pt x="4707219" y="0"/>
                </a:lnTo>
                <a:lnTo>
                  <a:pt x="4898203" y="0"/>
                </a:lnTo>
                <a:lnTo>
                  <a:pt x="4898203" y="3470148"/>
                </a:lnTo>
                <a:lnTo>
                  <a:pt x="0" y="3470148"/>
                </a:lnTo>
                <a:lnTo>
                  <a:pt x="3126" y="3337395"/>
                </a:lnTo>
                <a:cubicBezTo>
                  <a:pt x="69921" y="1928213"/>
                  <a:pt x="634366" y="708413"/>
                  <a:pt x="1597331" y="14997"/>
                </a:cubicBez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AA4E937-42B0-2F3B-D470-1E056954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12007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FB63FF67-FF1F-EF2C-957D-CFA6970DA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5772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A7A7CCDC-771A-2FB4-C67B-A8A4E5902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44271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10" name="Imagen 9" descr="Interfaz de usuario gráfica, Aplicación, Correo electrónico&#10;&#10;Descripción generada automáticamente">
            <a:extLst>
              <a:ext uri="{FF2B5EF4-FFF2-40B4-BE49-F238E27FC236}">
                <a16:creationId xmlns:a16="http://schemas.microsoft.com/office/drawing/2014/main" id="{C4F52587-5520-6C26-F0A5-7EDB7BD857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1" b="20815"/>
          <a:stretch/>
        </p:blipFill>
        <p:spPr>
          <a:xfrm>
            <a:off x="8111837" y="-5835"/>
            <a:ext cx="4091845" cy="77088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BAC663B-5E07-6786-FD31-121EF6CF38ED}"/>
              </a:ext>
            </a:extLst>
          </p:cNvPr>
          <p:cNvSpPr txBox="1"/>
          <p:nvPr/>
        </p:nvSpPr>
        <p:spPr>
          <a:xfrm>
            <a:off x="512400" y="181567"/>
            <a:ext cx="5144577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INSTALAR QGIS</a:t>
            </a:r>
          </a:p>
        </p:txBody>
      </p:sp>
    </p:spTree>
    <p:extLst>
      <p:ext uri="{BB962C8B-B14F-4D97-AF65-F5344CB8AC3E}">
        <p14:creationId xmlns:p14="http://schemas.microsoft.com/office/powerpoint/2010/main" val="4168327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50000">
              <a:schemeClr val="accent6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36FDFF-8FAE-1AF5-BB2A-91E3D71BE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21">
            <a:extLst>
              <a:ext uri="{FF2B5EF4-FFF2-40B4-BE49-F238E27FC236}">
                <a16:creationId xmlns:a16="http://schemas.microsoft.com/office/drawing/2014/main" id="{A4D660C5-8787-06D5-A7C3-B06B66B55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3" name="Freeform: Shape 23">
            <a:extLst>
              <a:ext uri="{FF2B5EF4-FFF2-40B4-BE49-F238E27FC236}">
                <a16:creationId xmlns:a16="http://schemas.microsoft.com/office/drawing/2014/main" id="{69EA8E42-F400-52A6-2802-1E096F47D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073906" y="0"/>
            <a:ext cx="5118093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4" name="Freeform: Shape 25">
            <a:extLst>
              <a:ext uri="{FF2B5EF4-FFF2-40B4-BE49-F238E27FC236}">
                <a16:creationId xmlns:a16="http://schemas.microsoft.com/office/drawing/2014/main" id="{83FCAC97-E6AF-DDEA-5ACD-0DB45D0672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2860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5" name="Freeform: Shape 27">
            <a:extLst>
              <a:ext uri="{FF2B5EF4-FFF2-40B4-BE49-F238E27FC236}">
                <a16:creationId xmlns:a16="http://schemas.microsoft.com/office/drawing/2014/main" id="{AE8DEA5E-69C3-28ED-94FC-A9C02B3B3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821429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F26BEF95-F56A-D8A0-9D69-8C93EE0C73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30" r="2174" b="1"/>
          <a:stretch/>
        </p:blipFill>
        <p:spPr>
          <a:xfrm>
            <a:off x="6535024" y="0"/>
            <a:ext cx="5611749" cy="6858000"/>
          </a:xfrm>
          <a:custGeom>
            <a:avLst/>
            <a:gdLst/>
            <a:ahLst/>
            <a:cxnLst/>
            <a:rect l="l" t="t" r="r" b="b"/>
            <a:pathLst>
              <a:path w="4898203" h="3470148">
                <a:moveTo>
                  <a:pt x="1619455" y="0"/>
                </a:moveTo>
                <a:lnTo>
                  <a:pt x="2712688" y="0"/>
                </a:lnTo>
                <a:lnTo>
                  <a:pt x="3492854" y="0"/>
                </a:lnTo>
                <a:lnTo>
                  <a:pt x="4540916" y="0"/>
                </a:lnTo>
                <a:lnTo>
                  <a:pt x="4707219" y="0"/>
                </a:lnTo>
                <a:lnTo>
                  <a:pt x="4898203" y="0"/>
                </a:lnTo>
                <a:lnTo>
                  <a:pt x="4898203" y="3470148"/>
                </a:lnTo>
                <a:lnTo>
                  <a:pt x="0" y="3470148"/>
                </a:lnTo>
                <a:lnTo>
                  <a:pt x="3126" y="3337395"/>
                </a:lnTo>
                <a:cubicBezTo>
                  <a:pt x="69921" y="1928213"/>
                  <a:pt x="634366" y="708413"/>
                  <a:pt x="1597331" y="14997"/>
                </a:cubicBez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AA4E937-42B0-2F3B-D470-1E056954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12007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FB63FF67-FF1F-EF2C-957D-CFA6970DA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5772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A7A7CCDC-771A-2FB4-C67B-A8A4E5902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44271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10" name="Imagen 9" descr="Interfaz de usuario gráfica, Aplicación, Correo electrónico&#10;&#10;Descripción generada automáticamente">
            <a:extLst>
              <a:ext uri="{FF2B5EF4-FFF2-40B4-BE49-F238E27FC236}">
                <a16:creationId xmlns:a16="http://schemas.microsoft.com/office/drawing/2014/main" id="{C4F52587-5520-6C26-F0A5-7EDB7BD857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1" b="20815"/>
          <a:stretch/>
        </p:blipFill>
        <p:spPr>
          <a:xfrm>
            <a:off x="8111837" y="-5835"/>
            <a:ext cx="4091845" cy="77088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BAC663B-5E07-6786-FD31-121EF6CF38ED}"/>
              </a:ext>
            </a:extLst>
          </p:cNvPr>
          <p:cNvSpPr txBox="1"/>
          <p:nvPr/>
        </p:nvSpPr>
        <p:spPr>
          <a:xfrm>
            <a:off x="512400" y="181567"/>
            <a:ext cx="5144577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INSTALAR QFIELD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75C26DC-902D-B22B-E058-F645BF9C59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095" y="962715"/>
            <a:ext cx="2069991" cy="61114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571A1FC-E0B8-C86C-BB8A-0234E6E6B5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095" y="1895209"/>
            <a:ext cx="9586646" cy="4718380"/>
          </a:xfrm>
          <a:prstGeom prst="rect">
            <a:avLst/>
          </a:prstGeom>
        </p:spPr>
      </p:pic>
      <p:pic>
        <p:nvPicPr>
          <p:cNvPr id="2050" name="Picture 2" descr="Fleeceware apps discovered on the iOS App Store | ZDNET">
            <a:extLst>
              <a:ext uri="{FF2B5EF4-FFF2-40B4-BE49-F238E27FC236}">
                <a16:creationId xmlns:a16="http://schemas.microsoft.com/office/drawing/2014/main" id="{61390F39-D2CA-CE4F-4E41-4B2F54C1A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200" y="724333"/>
            <a:ext cx="1088004" cy="1088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iOS – Edutic">
            <a:extLst>
              <a:ext uri="{FF2B5EF4-FFF2-40B4-BE49-F238E27FC236}">
                <a16:creationId xmlns:a16="http://schemas.microsoft.com/office/drawing/2014/main" id="{2AFA3ECB-E9C9-6651-93D0-C06F716E5A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171" y="724333"/>
            <a:ext cx="1498005" cy="108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ndroid: cambio de logo y nuevo nombre, Android 10 - Meristation">
            <a:extLst>
              <a:ext uri="{FF2B5EF4-FFF2-40B4-BE49-F238E27FC236}">
                <a16:creationId xmlns:a16="http://schemas.microsoft.com/office/drawing/2014/main" id="{20D8CD8C-02A2-1A76-3F81-A03FF07DBD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26" b="24610"/>
          <a:stretch/>
        </p:blipFill>
        <p:spPr bwMode="auto">
          <a:xfrm>
            <a:off x="2573086" y="967997"/>
            <a:ext cx="2322900" cy="60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3858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50000">
              <a:schemeClr val="accent6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36FDFF-8FAE-1AF5-BB2A-91E3D71BE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21">
            <a:extLst>
              <a:ext uri="{FF2B5EF4-FFF2-40B4-BE49-F238E27FC236}">
                <a16:creationId xmlns:a16="http://schemas.microsoft.com/office/drawing/2014/main" id="{A4D660C5-8787-06D5-A7C3-B06B66B55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3" name="Freeform: Shape 23">
            <a:extLst>
              <a:ext uri="{FF2B5EF4-FFF2-40B4-BE49-F238E27FC236}">
                <a16:creationId xmlns:a16="http://schemas.microsoft.com/office/drawing/2014/main" id="{69EA8E42-F400-52A6-2802-1E096F47D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073906" y="0"/>
            <a:ext cx="5118093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4" name="Freeform: Shape 25">
            <a:extLst>
              <a:ext uri="{FF2B5EF4-FFF2-40B4-BE49-F238E27FC236}">
                <a16:creationId xmlns:a16="http://schemas.microsoft.com/office/drawing/2014/main" id="{83FCAC97-E6AF-DDEA-5ACD-0DB45D0672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2860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5" name="Freeform: Shape 27">
            <a:extLst>
              <a:ext uri="{FF2B5EF4-FFF2-40B4-BE49-F238E27FC236}">
                <a16:creationId xmlns:a16="http://schemas.microsoft.com/office/drawing/2014/main" id="{AE8DEA5E-69C3-28ED-94FC-A9C02B3B3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821429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F26BEF95-F56A-D8A0-9D69-8C93EE0C73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930" r="2174" b="1"/>
          <a:stretch/>
        </p:blipFill>
        <p:spPr>
          <a:xfrm>
            <a:off x="6535024" y="0"/>
            <a:ext cx="5611749" cy="6858000"/>
          </a:xfrm>
          <a:custGeom>
            <a:avLst/>
            <a:gdLst/>
            <a:ahLst/>
            <a:cxnLst/>
            <a:rect l="l" t="t" r="r" b="b"/>
            <a:pathLst>
              <a:path w="4898203" h="3470148">
                <a:moveTo>
                  <a:pt x="1619455" y="0"/>
                </a:moveTo>
                <a:lnTo>
                  <a:pt x="2712688" y="0"/>
                </a:lnTo>
                <a:lnTo>
                  <a:pt x="3492854" y="0"/>
                </a:lnTo>
                <a:lnTo>
                  <a:pt x="4540916" y="0"/>
                </a:lnTo>
                <a:lnTo>
                  <a:pt x="4707219" y="0"/>
                </a:lnTo>
                <a:lnTo>
                  <a:pt x="4898203" y="0"/>
                </a:lnTo>
                <a:lnTo>
                  <a:pt x="4898203" y="3470148"/>
                </a:lnTo>
                <a:lnTo>
                  <a:pt x="0" y="3470148"/>
                </a:lnTo>
                <a:lnTo>
                  <a:pt x="3126" y="3337395"/>
                </a:lnTo>
                <a:cubicBezTo>
                  <a:pt x="69921" y="1928213"/>
                  <a:pt x="634366" y="708413"/>
                  <a:pt x="1597331" y="14997"/>
                </a:cubicBez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AA4E937-42B0-2F3B-D470-1E056954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12007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FB63FF67-FF1F-EF2C-957D-CFA6970DA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5772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A7A7CCDC-771A-2FB4-C67B-A8A4E5902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44271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10" name="Imagen 9" descr="Interfaz de usuario gráfica, Aplicación, Correo electrónico&#10;&#10;Descripción generada automáticamente">
            <a:extLst>
              <a:ext uri="{FF2B5EF4-FFF2-40B4-BE49-F238E27FC236}">
                <a16:creationId xmlns:a16="http://schemas.microsoft.com/office/drawing/2014/main" id="{C4F52587-5520-6C26-F0A5-7EDB7BD857B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1" b="20815"/>
          <a:stretch/>
        </p:blipFill>
        <p:spPr>
          <a:xfrm>
            <a:off x="8111837" y="-5835"/>
            <a:ext cx="4091845" cy="77088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BAC663B-5E07-6786-FD31-121EF6CF38ED}"/>
              </a:ext>
            </a:extLst>
          </p:cNvPr>
          <p:cNvSpPr txBox="1"/>
          <p:nvPr/>
        </p:nvSpPr>
        <p:spPr>
          <a:xfrm>
            <a:off x="512400" y="181567"/>
            <a:ext cx="7479823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Pasar proyecto </a:t>
            </a:r>
            <a:r>
              <a:rPr kumimoji="0" lang="es-E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Qgis</a:t>
            </a: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 a  </a:t>
            </a:r>
            <a:r>
              <a:rPr lang="es-ES" sz="2800" dirty="0">
                <a:solidFill>
                  <a:srgbClr val="000000"/>
                </a:solidFill>
                <a:latin typeface="Meiryo"/>
              </a:rPr>
              <a:t>Q</a:t>
            </a:r>
            <a:r>
              <a:rPr kumimoji="0" lang="es-E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field</a:t>
            </a: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 en Android</a:t>
            </a:r>
          </a:p>
        </p:txBody>
      </p:sp>
      <p:pic>
        <p:nvPicPr>
          <p:cNvPr id="2" name="Elementos multimedia en línea 1" title="Tutorial QField">
            <a:hlinkClick r:id="" action="ppaction://media"/>
            <a:extLst>
              <a:ext uri="{FF2B5EF4-FFF2-40B4-BE49-F238E27FC236}">
                <a16:creationId xmlns:a16="http://schemas.microsoft.com/office/drawing/2014/main" id="{186129C3-203B-6198-DC58-B321DFA03BC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97682" y="1121790"/>
            <a:ext cx="8725849" cy="4926250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77038EF3-CF47-0A1D-50C6-93344A7C30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0388" y="1121790"/>
            <a:ext cx="2286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479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50000">
              <a:schemeClr val="accent6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36FDFF-8FAE-1AF5-BB2A-91E3D71BE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21">
            <a:extLst>
              <a:ext uri="{FF2B5EF4-FFF2-40B4-BE49-F238E27FC236}">
                <a16:creationId xmlns:a16="http://schemas.microsoft.com/office/drawing/2014/main" id="{A4D660C5-8787-06D5-A7C3-B06B66B55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3" name="Freeform: Shape 23">
            <a:extLst>
              <a:ext uri="{FF2B5EF4-FFF2-40B4-BE49-F238E27FC236}">
                <a16:creationId xmlns:a16="http://schemas.microsoft.com/office/drawing/2014/main" id="{69EA8E42-F400-52A6-2802-1E096F47D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073906" y="0"/>
            <a:ext cx="5118093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4" name="Freeform: Shape 25">
            <a:extLst>
              <a:ext uri="{FF2B5EF4-FFF2-40B4-BE49-F238E27FC236}">
                <a16:creationId xmlns:a16="http://schemas.microsoft.com/office/drawing/2014/main" id="{83FCAC97-E6AF-DDEA-5ACD-0DB45D0672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2860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5" name="Freeform: Shape 27">
            <a:extLst>
              <a:ext uri="{FF2B5EF4-FFF2-40B4-BE49-F238E27FC236}">
                <a16:creationId xmlns:a16="http://schemas.microsoft.com/office/drawing/2014/main" id="{AE8DEA5E-69C3-28ED-94FC-A9C02B3B3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821429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F26BEF95-F56A-D8A0-9D69-8C93EE0C73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930" r="2174" b="1"/>
          <a:stretch/>
        </p:blipFill>
        <p:spPr>
          <a:xfrm>
            <a:off x="6535024" y="0"/>
            <a:ext cx="5611749" cy="6858000"/>
          </a:xfrm>
          <a:custGeom>
            <a:avLst/>
            <a:gdLst/>
            <a:ahLst/>
            <a:cxnLst/>
            <a:rect l="l" t="t" r="r" b="b"/>
            <a:pathLst>
              <a:path w="4898203" h="3470148">
                <a:moveTo>
                  <a:pt x="1619455" y="0"/>
                </a:moveTo>
                <a:lnTo>
                  <a:pt x="2712688" y="0"/>
                </a:lnTo>
                <a:lnTo>
                  <a:pt x="3492854" y="0"/>
                </a:lnTo>
                <a:lnTo>
                  <a:pt x="4540916" y="0"/>
                </a:lnTo>
                <a:lnTo>
                  <a:pt x="4707219" y="0"/>
                </a:lnTo>
                <a:lnTo>
                  <a:pt x="4898203" y="0"/>
                </a:lnTo>
                <a:lnTo>
                  <a:pt x="4898203" y="3470148"/>
                </a:lnTo>
                <a:lnTo>
                  <a:pt x="0" y="3470148"/>
                </a:lnTo>
                <a:lnTo>
                  <a:pt x="3126" y="3337395"/>
                </a:lnTo>
                <a:cubicBezTo>
                  <a:pt x="69921" y="1928213"/>
                  <a:pt x="634366" y="708413"/>
                  <a:pt x="1597331" y="14997"/>
                </a:cubicBez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AA4E937-42B0-2F3B-D470-1E056954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12007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FB63FF67-FF1F-EF2C-957D-CFA6970DA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5772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A7A7CCDC-771A-2FB4-C67B-A8A4E5902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44271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10" name="Imagen 9" descr="Interfaz de usuario gráfica, Aplicación, Correo electrónico&#10;&#10;Descripción generada automáticamente">
            <a:extLst>
              <a:ext uri="{FF2B5EF4-FFF2-40B4-BE49-F238E27FC236}">
                <a16:creationId xmlns:a16="http://schemas.microsoft.com/office/drawing/2014/main" id="{C4F52587-5520-6C26-F0A5-7EDB7BD857B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1" b="20815"/>
          <a:stretch/>
        </p:blipFill>
        <p:spPr>
          <a:xfrm>
            <a:off x="8111837" y="-5835"/>
            <a:ext cx="4091845" cy="77088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BAC663B-5E07-6786-FD31-121EF6CF38ED}"/>
              </a:ext>
            </a:extLst>
          </p:cNvPr>
          <p:cNvSpPr txBox="1"/>
          <p:nvPr/>
        </p:nvSpPr>
        <p:spPr>
          <a:xfrm>
            <a:off x="512400" y="181567"/>
            <a:ext cx="7479823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Pasar proyecto </a:t>
            </a:r>
            <a:r>
              <a:rPr kumimoji="0" lang="es-E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Qgis</a:t>
            </a: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 a  </a:t>
            </a:r>
            <a:r>
              <a:rPr lang="es-ES" sz="2800" dirty="0">
                <a:solidFill>
                  <a:srgbClr val="000000"/>
                </a:solidFill>
                <a:latin typeface="Meiryo"/>
              </a:rPr>
              <a:t>Q</a:t>
            </a:r>
            <a:r>
              <a:rPr kumimoji="0" lang="es-E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field</a:t>
            </a: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 en iOS</a:t>
            </a:r>
          </a:p>
        </p:txBody>
      </p:sp>
      <p:pic>
        <p:nvPicPr>
          <p:cNvPr id="3" name="Elementos multimedia en línea 2" title="Qfield para iphone ios">
            <a:hlinkClick r:id="" action="ppaction://media"/>
            <a:extLst>
              <a:ext uri="{FF2B5EF4-FFF2-40B4-BE49-F238E27FC236}">
                <a16:creationId xmlns:a16="http://schemas.microsoft.com/office/drawing/2014/main" id="{B565F87B-29E2-2321-F938-2DADBE27E42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500554" y="999242"/>
            <a:ext cx="8833063" cy="4986779"/>
          </a:xfrm>
          <a:prstGeom prst="rect">
            <a:avLst/>
          </a:prstGeom>
        </p:spPr>
      </p:pic>
      <p:pic>
        <p:nvPicPr>
          <p:cNvPr id="1028" name="Picture 4" descr="iOS – Edutic">
            <a:extLst>
              <a:ext uri="{FF2B5EF4-FFF2-40B4-BE49-F238E27FC236}">
                <a16:creationId xmlns:a16="http://schemas.microsoft.com/office/drawing/2014/main" id="{C0B7B175-AA45-0886-CFDB-F10EBDD3B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8848" y="999242"/>
            <a:ext cx="2505075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20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B0F7D69-D93C-4C38-A23D-76E000D691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96422" cy="6858000"/>
          </a:xfrm>
          <a:custGeom>
            <a:avLst/>
            <a:gdLst/>
            <a:ahLst/>
            <a:cxnLst/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CD419D4-EA9D-42D9-BF62-B07F0B7B67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C6FEC9B-9608-4181-A9E5-A1B80E7202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B1564ED-F26F-451D-97D6-A6EC3E83FD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CA184B6-3482-4F43-87F0-BC765DCFD8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96422" cy="6858000"/>
          </a:xfrm>
          <a:custGeom>
            <a:avLst/>
            <a:gdLst/>
            <a:ahLst/>
            <a:cxnLst/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C869923-8380-4244-9548-802C330638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06255F2-BC67-4DDE-B34E-AC4BA21838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5169443-FCCD-4C0A-8C69-18CD3FA096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F3E416D2-D994-4F7A-8F62-B28B11BE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4D70A6-3CD2-1761-CD58-7EE293A941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34" r="-1" b="-1"/>
          <a:stretch/>
        </p:blipFill>
        <p:spPr>
          <a:xfrm rot="10800000">
            <a:off x="13360" y="0"/>
            <a:ext cx="12188952" cy="6857990"/>
          </a:xfrm>
          <a:prstGeom prst="rect">
            <a:avLst/>
          </a:prstGeom>
        </p:spPr>
      </p:pic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46D3498-BB0C-4BBC-957B-FC6466C80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715949" y="0"/>
            <a:ext cx="7476051" cy="6858000"/>
          </a:xfrm>
          <a:custGeom>
            <a:avLst/>
            <a:gdLst>
              <a:gd name="connsiteX0" fmla="*/ 0 w 7476051"/>
              <a:gd name="connsiteY0" fmla="*/ 0 h 6858000"/>
              <a:gd name="connsiteX1" fmla="*/ 348024 w 7476051"/>
              <a:gd name="connsiteY1" fmla="*/ 0 h 6858000"/>
              <a:gd name="connsiteX2" fmla="*/ 681975 w 7476051"/>
              <a:gd name="connsiteY2" fmla="*/ 0 h 6858000"/>
              <a:gd name="connsiteX3" fmla="*/ 1555845 w 7476051"/>
              <a:gd name="connsiteY3" fmla="*/ 0 h 6858000"/>
              <a:gd name="connsiteX4" fmla="*/ 1568054 w 7476051"/>
              <a:gd name="connsiteY4" fmla="*/ 0 h 6858000"/>
              <a:gd name="connsiteX5" fmla="*/ 1693495 w 7476051"/>
              <a:gd name="connsiteY5" fmla="*/ 0 h 6858000"/>
              <a:gd name="connsiteX6" fmla="*/ 3186636 w 7476051"/>
              <a:gd name="connsiteY6" fmla="*/ 0 h 6858000"/>
              <a:gd name="connsiteX7" fmla="*/ 5853028 w 7476051"/>
              <a:gd name="connsiteY7" fmla="*/ 0 h 6858000"/>
              <a:gd name="connsiteX8" fmla="*/ 5875152 w 7476051"/>
              <a:gd name="connsiteY8" fmla="*/ 14997 h 6858000"/>
              <a:gd name="connsiteX9" fmla="*/ 7476051 w 7476051"/>
              <a:gd name="connsiteY9" fmla="*/ 3621656 h 6858000"/>
              <a:gd name="connsiteX10" fmla="*/ 5601701 w 7476051"/>
              <a:gd name="connsiteY10" fmla="*/ 6374814 h 6858000"/>
              <a:gd name="connsiteX11" fmla="*/ 5085053 w 7476051"/>
              <a:gd name="connsiteY11" fmla="*/ 6780599 h 6858000"/>
              <a:gd name="connsiteX12" fmla="*/ 4973297 w 7476051"/>
              <a:gd name="connsiteY12" fmla="*/ 6858000 h 6858000"/>
              <a:gd name="connsiteX13" fmla="*/ 3186636 w 7476051"/>
              <a:gd name="connsiteY13" fmla="*/ 6858000 h 6858000"/>
              <a:gd name="connsiteX14" fmla="*/ 1568054 w 7476051"/>
              <a:gd name="connsiteY14" fmla="*/ 6858000 h 6858000"/>
              <a:gd name="connsiteX15" fmla="*/ 1555845 w 7476051"/>
              <a:gd name="connsiteY15" fmla="*/ 6858000 h 6858000"/>
              <a:gd name="connsiteX16" fmla="*/ 1385101 w 7476051"/>
              <a:gd name="connsiteY16" fmla="*/ 6858000 h 6858000"/>
              <a:gd name="connsiteX17" fmla="*/ 681975 w 7476051"/>
              <a:gd name="connsiteY17" fmla="*/ 6858000 h 6858000"/>
              <a:gd name="connsiteX18" fmla="*/ 348024 w 7476051"/>
              <a:gd name="connsiteY18" fmla="*/ 6858000 h 6858000"/>
              <a:gd name="connsiteX19" fmla="*/ 0 w 7476051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76051" h="6858000">
                <a:moveTo>
                  <a:pt x="0" y="0"/>
                </a:moveTo>
                <a:lnTo>
                  <a:pt x="348024" y="0"/>
                </a:lnTo>
                <a:lnTo>
                  <a:pt x="681975" y="0"/>
                </a:lnTo>
                <a:lnTo>
                  <a:pt x="1555845" y="0"/>
                </a:lnTo>
                <a:lnTo>
                  <a:pt x="1568054" y="0"/>
                </a:lnTo>
                <a:lnTo>
                  <a:pt x="1693495" y="0"/>
                </a:lnTo>
                <a:lnTo>
                  <a:pt x="3186636" y="0"/>
                </a:lnTo>
                <a:lnTo>
                  <a:pt x="5853028" y="0"/>
                </a:lnTo>
                <a:lnTo>
                  <a:pt x="5875152" y="14997"/>
                </a:lnTo>
                <a:cubicBezTo>
                  <a:pt x="6902315" y="754641"/>
                  <a:pt x="7476051" y="2093192"/>
                  <a:pt x="7476051" y="3621656"/>
                </a:cubicBezTo>
                <a:cubicBezTo>
                  <a:pt x="7476051" y="4969131"/>
                  <a:pt x="6547326" y="5602839"/>
                  <a:pt x="5601701" y="6374814"/>
                </a:cubicBezTo>
                <a:cubicBezTo>
                  <a:pt x="5429498" y="6515397"/>
                  <a:pt x="5258871" y="6653108"/>
                  <a:pt x="5085053" y="6780599"/>
                </a:cubicBezTo>
                <a:lnTo>
                  <a:pt x="4973297" y="6858000"/>
                </a:lnTo>
                <a:lnTo>
                  <a:pt x="3186636" y="6858000"/>
                </a:lnTo>
                <a:lnTo>
                  <a:pt x="1568054" y="6858000"/>
                </a:lnTo>
                <a:lnTo>
                  <a:pt x="1555845" y="6858000"/>
                </a:lnTo>
                <a:lnTo>
                  <a:pt x="1385101" y="6858000"/>
                </a:lnTo>
                <a:lnTo>
                  <a:pt x="681975" y="6858000"/>
                </a:lnTo>
                <a:lnTo>
                  <a:pt x="34802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539A79B-DFBA-4781-B0DE-4044B07226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297492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D8EFB43-661E-4B15-BA65-39CC17EF71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10788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92605C4E-12F4-E2F9-BF97-41BAB3570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2394" y="2194668"/>
            <a:ext cx="6056566" cy="4257978"/>
          </a:xfrm>
        </p:spPr>
        <p:txBody>
          <a:bodyPr vert="horz" lIns="109728" tIns="109728" rIns="109728" bIns="91440" rtlCol="0" anchor="b"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5400" kern="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s-ES" sz="5400" b="1" kern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600" b="1" i="0" dirty="0">
                <a:solidFill>
                  <a:schemeClr val="bg1"/>
                </a:solidFill>
                <a:effectLst/>
                <a:latin typeface="Kettler Bold"/>
              </a:rPr>
              <a:t>Tech4EfficiencyEDIH</a:t>
            </a:r>
            <a:br>
              <a:rPr lang="es-ES" sz="3600" b="1" i="0" dirty="0">
                <a:solidFill>
                  <a:schemeClr val="bg1"/>
                </a:solidFill>
                <a:effectLst/>
                <a:latin typeface="Kettler Bold"/>
              </a:rPr>
            </a:br>
            <a:r>
              <a:rPr lang="es-ES" sz="2200" b="1" i="0" u="sng" dirty="0">
                <a:solidFill>
                  <a:schemeClr val="bg1"/>
                </a:solidFill>
                <a:effectLst/>
                <a:latin typeface="Kettler Bold"/>
              </a:rPr>
              <a:t>Investigadores:</a:t>
            </a:r>
            <a:br>
              <a:rPr lang="es-ES" sz="2200" b="1" i="0" dirty="0">
                <a:solidFill>
                  <a:schemeClr val="bg1"/>
                </a:solidFill>
                <a:effectLst/>
                <a:latin typeface="Kettler Bold"/>
              </a:rPr>
            </a:br>
            <a:r>
              <a:rPr lang="es-ES" sz="2200" b="1" i="0" dirty="0">
                <a:solidFill>
                  <a:schemeClr val="bg1"/>
                </a:solidFill>
                <a:effectLst/>
                <a:latin typeface="Kettler Bold"/>
              </a:rPr>
              <a:t>	Adrián Javier Montero Calvo</a:t>
            </a:r>
            <a:br>
              <a:rPr lang="es-ES" sz="2200" b="1" i="0" dirty="0">
                <a:solidFill>
                  <a:schemeClr val="bg1"/>
                </a:solidFill>
                <a:effectLst/>
                <a:latin typeface="Kettler Bold"/>
              </a:rPr>
            </a:br>
            <a:r>
              <a:rPr lang="es-ES" sz="2200" b="1" i="0" dirty="0">
                <a:solidFill>
                  <a:schemeClr val="bg1"/>
                </a:solidFill>
                <a:effectLst/>
                <a:latin typeface="Kettler Bold"/>
              </a:rPr>
              <a:t>	</a:t>
            </a:r>
            <a:r>
              <a:rPr lang="es-ES" sz="1800" b="1" i="0" dirty="0">
                <a:solidFill>
                  <a:schemeClr val="bg1"/>
                </a:solidFill>
                <a:effectLst/>
                <a:latin typeface="Kettler Bold"/>
              </a:rPr>
              <a:t>S</a:t>
            </a:r>
            <a:r>
              <a:rPr lang="es-ES" sz="1800" dirty="0">
                <a:solidFill>
                  <a:schemeClr val="bg1"/>
                </a:solidFill>
                <a:latin typeface="Kettler Bold"/>
              </a:rPr>
              <a:t>istemas forestales mediterráneos</a:t>
            </a:r>
            <a:br>
              <a:rPr lang="es-ES" sz="1800" b="1" i="0" dirty="0">
                <a:solidFill>
                  <a:schemeClr val="bg1"/>
                </a:solidFill>
                <a:effectLst/>
                <a:latin typeface="Kettler Bold"/>
              </a:rPr>
            </a:br>
            <a:br>
              <a:rPr lang="es-ES" sz="2200" b="1" i="0" dirty="0">
                <a:solidFill>
                  <a:schemeClr val="bg1"/>
                </a:solidFill>
                <a:effectLst/>
                <a:latin typeface="Kettler Bold"/>
              </a:rPr>
            </a:br>
            <a:r>
              <a:rPr lang="es-ES" sz="2200" b="1" i="0" dirty="0">
                <a:solidFill>
                  <a:schemeClr val="bg1"/>
                </a:solidFill>
                <a:effectLst/>
                <a:latin typeface="Kettler Bold"/>
              </a:rPr>
              <a:t>	Carlos Campillo Torres</a:t>
            </a:r>
            <a:br>
              <a:rPr lang="es-ES" sz="2200" b="1" i="0" dirty="0">
                <a:solidFill>
                  <a:schemeClr val="bg1"/>
                </a:solidFill>
                <a:effectLst/>
                <a:latin typeface="Kettler Bold"/>
              </a:rPr>
            </a:br>
            <a:r>
              <a:rPr lang="es-ES" sz="2200" b="1" i="0" dirty="0">
                <a:solidFill>
                  <a:schemeClr val="bg1"/>
                </a:solidFill>
                <a:effectLst/>
                <a:latin typeface="Kettler Bold"/>
              </a:rPr>
              <a:t>	</a:t>
            </a:r>
            <a:r>
              <a:rPr lang="es-ES" sz="1800" dirty="0" err="1">
                <a:solidFill>
                  <a:schemeClr val="bg1"/>
                </a:solidFill>
                <a:latin typeface="Kettler Bold"/>
              </a:rPr>
              <a:t>H</a:t>
            </a:r>
            <a:r>
              <a:rPr lang="es-ES" sz="1800" b="1" i="0" dirty="0" err="1">
                <a:solidFill>
                  <a:schemeClr val="bg1"/>
                </a:solidFill>
                <a:effectLst/>
                <a:latin typeface="Kettler Bold"/>
              </a:rPr>
              <a:t>ortofruticultura</a:t>
            </a:r>
            <a:r>
              <a:rPr lang="es-ES" sz="1800" b="1" i="0" dirty="0">
                <a:solidFill>
                  <a:schemeClr val="bg1"/>
                </a:solidFill>
                <a:effectLst/>
                <a:latin typeface="Kettler Bold"/>
              </a:rPr>
              <a:t>. Tecnología para la 	sostenibilidad</a:t>
            </a:r>
            <a:br>
              <a:rPr lang="es-ES" sz="1800" b="1" i="0" dirty="0">
                <a:solidFill>
                  <a:schemeClr val="bg1"/>
                </a:solidFill>
                <a:effectLst/>
                <a:latin typeface="Kettler Bold"/>
              </a:rPr>
            </a:br>
            <a:br>
              <a:rPr lang="es-ES" sz="2200" b="1" i="0" dirty="0">
                <a:solidFill>
                  <a:schemeClr val="bg1"/>
                </a:solidFill>
                <a:effectLst/>
                <a:latin typeface="Kettler Bold"/>
              </a:rPr>
            </a:br>
            <a:r>
              <a:rPr lang="es-ES" sz="2200" b="1" i="0" dirty="0">
                <a:solidFill>
                  <a:schemeClr val="bg1"/>
                </a:solidFill>
                <a:effectLst/>
                <a:latin typeface="Kettler Bold"/>
              </a:rPr>
              <a:t>	Manuel Joaquin Serradilla Sánchez</a:t>
            </a:r>
            <a:br>
              <a:rPr lang="es-ES" sz="2200" b="1" i="0" dirty="0">
                <a:solidFill>
                  <a:schemeClr val="bg1"/>
                </a:solidFill>
                <a:effectLst/>
                <a:latin typeface="Kettler Bold"/>
              </a:rPr>
            </a:br>
            <a:r>
              <a:rPr lang="es-ES" sz="2200" b="1" i="0" dirty="0">
                <a:solidFill>
                  <a:schemeClr val="bg1"/>
                </a:solidFill>
                <a:effectLst/>
                <a:latin typeface="Kettler Bold"/>
              </a:rPr>
              <a:t>	</a:t>
            </a:r>
            <a:r>
              <a:rPr lang="es-ES" sz="1800" b="1" i="0" dirty="0">
                <a:solidFill>
                  <a:schemeClr val="bg1"/>
                </a:solidFill>
                <a:effectLst/>
                <a:latin typeface="Kettler Bold"/>
              </a:rPr>
              <a:t>tecnologías postcosecha</a:t>
            </a:r>
            <a:br>
              <a:rPr lang="es-ES" sz="2200" b="1" i="0" dirty="0">
                <a:solidFill>
                  <a:schemeClr val="bg1"/>
                </a:solidFill>
                <a:effectLst/>
                <a:latin typeface="Kettler Bold"/>
              </a:rPr>
            </a:br>
            <a:r>
              <a:rPr lang="es-ES" sz="2200" b="1" i="0" u="sng" dirty="0">
                <a:solidFill>
                  <a:schemeClr val="bg1"/>
                </a:solidFill>
                <a:effectLst/>
                <a:latin typeface="Kettler Bold"/>
              </a:rPr>
              <a:t>Técnico:</a:t>
            </a:r>
            <a:br>
              <a:rPr lang="es-ES" sz="2200" b="1" i="0" dirty="0">
                <a:solidFill>
                  <a:schemeClr val="bg1"/>
                </a:solidFill>
                <a:effectLst/>
                <a:latin typeface="Kettler Bold"/>
              </a:rPr>
            </a:br>
            <a:r>
              <a:rPr lang="es-ES" sz="2200" b="1" i="0" dirty="0">
                <a:solidFill>
                  <a:schemeClr val="bg1"/>
                </a:solidFill>
                <a:effectLst/>
                <a:latin typeface="Kettler Bold"/>
              </a:rPr>
              <a:t>	Marina Corchado Sánchez</a:t>
            </a:r>
            <a:br>
              <a:rPr lang="es-ES" sz="2200" b="1" i="0" dirty="0">
                <a:solidFill>
                  <a:schemeClr val="bg1"/>
                </a:solidFill>
                <a:effectLst/>
                <a:latin typeface="Kettler Bold"/>
              </a:rPr>
            </a:br>
            <a:r>
              <a:rPr lang="es-ES" sz="2200" b="1" i="0" dirty="0">
                <a:solidFill>
                  <a:schemeClr val="bg1"/>
                </a:solidFill>
                <a:effectLst/>
                <a:latin typeface="Kettler Bold"/>
              </a:rPr>
              <a:t>	</a:t>
            </a:r>
            <a:r>
              <a:rPr kumimoji="0" lang="es-ES" sz="1800" b="1" i="0" u="none" strike="noStrike" kern="1200" cap="none" spc="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ettler Bold"/>
                <a:ea typeface="+mj-ea"/>
                <a:cs typeface="+mj-cs"/>
              </a:rPr>
              <a:t> Sistemas forestales mediterráneos</a:t>
            </a:r>
            <a:br>
              <a:rPr lang="es-ES" sz="3600" dirty="0">
                <a:solidFill>
                  <a:schemeClr val="bg1"/>
                </a:solidFill>
                <a:latin typeface="Kettler Bold"/>
              </a:rPr>
            </a:br>
            <a:endParaRPr lang="en-US" sz="5400" dirty="0">
              <a:solidFill>
                <a:schemeClr val="bg1"/>
              </a:solidFill>
            </a:endParaRP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D6066B04-03BD-C323-01B9-789002C23E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60747" y="579281"/>
            <a:ext cx="1264349" cy="671961"/>
          </a:xfrm>
          <a:prstGeom prst="rect">
            <a:avLst/>
          </a:prstGeom>
          <a:effectLst/>
        </p:spPr>
      </p:pic>
      <p:pic>
        <p:nvPicPr>
          <p:cNvPr id="3" name="Imagen 2" descr="Interfaz de usuario gráfica, Aplicación, Correo electrónico&#10;&#10;Descripción generada automáticamente">
            <a:extLst>
              <a:ext uri="{FF2B5EF4-FFF2-40B4-BE49-F238E27FC236}">
                <a16:creationId xmlns:a16="http://schemas.microsoft.com/office/drawing/2014/main" id="{8CD669C9-948F-B410-AD2B-1E2F81E00C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1" b="20815"/>
          <a:stretch/>
        </p:blipFill>
        <p:spPr>
          <a:xfrm>
            <a:off x="-10312" y="5590638"/>
            <a:ext cx="6999827" cy="1318734"/>
          </a:xfrm>
          <a:prstGeom prst="rect">
            <a:avLst/>
          </a:prstGeom>
        </p:spPr>
      </p:pic>
      <p:pic>
        <p:nvPicPr>
          <p:cNvPr id="5" name="Imagen 4" descr="Icono&#10;&#10;Descripción generada automáticamente">
            <a:extLst>
              <a:ext uri="{FF2B5EF4-FFF2-40B4-BE49-F238E27FC236}">
                <a16:creationId xmlns:a16="http://schemas.microsoft.com/office/drawing/2014/main" id="{5014B02B-710B-76B6-94F9-12FBDBA962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5188" y="491064"/>
            <a:ext cx="855328" cy="848393"/>
          </a:xfrm>
          <a:prstGeom prst="rect">
            <a:avLst/>
          </a:prstGeom>
        </p:spPr>
      </p:pic>
      <p:sp>
        <p:nvSpPr>
          <p:cNvPr id="10" name="Rectángulo: una sola esquina redondeada 9">
            <a:extLst>
              <a:ext uri="{FF2B5EF4-FFF2-40B4-BE49-F238E27FC236}">
                <a16:creationId xmlns:a16="http://schemas.microsoft.com/office/drawing/2014/main" id="{E788A4EB-2039-75F0-83FB-57CECD33D9C2}"/>
              </a:ext>
            </a:extLst>
          </p:cNvPr>
          <p:cNvSpPr/>
          <p:nvPr/>
        </p:nvSpPr>
        <p:spPr>
          <a:xfrm>
            <a:off x="269005" y="150920"/>
            <a:ext cx="5271735" cy="5548544"/>
          </a:xfrm>
          <a:prstGeom prst="round1Rect">
            <a:avLst/>
          </a:prstGeom>
          <a:solidFill>
            <a:schemeClr val="accent6">
              <a:lumMod val="20000"/>
              <a:lumOff val="80000"/>
              <a:alpha val="5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1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1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OBJETIVOS: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1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Digitalización y eficiencia energética.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SECTOR: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Agrícola, forestal e industria alimentaria.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SERVICIOS: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Ensayos demostrativos de tecnologías de bajo coste y bajo consumo energético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Formación- cursos y talleres prácticos para aprender a manejar estas tecnologías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1053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50000">
              <a:schemeClr val="accent6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21">
            <a:extLst>
              <a:ext uri="{FF2B5EF4-FFF2-40B4-BE49-F238E27FC236}">
                <a16:creationId xmlns:a16="http://schemas.microsoft.com/office/drawing/2014/main" id="{8181FC64-B306-4821-98E2-780662EFC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3" name="Freeform: Shape 23">
            <a:extLst>
              <a:ext uri="{FF2B5EF4-FFF2-40B4-BE49-F238E27FC236}">
                <a16:creationId xmlns:a16="http://schemas.microsoft.com/office/drawing/2014/main" id="{5871FC61-DD4E-47D4-81FD-8A7E7D12B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073906" y="0"/>
            <a:ext cx="5118093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4" name="Freeform: Shape 25">
            <a:extLst>
              <a:ext uri="{FF2B5EF4-FFF2-40B4-BE49-F238E27FC236}">
                <a16:creationId xmlns:a16="http://schemas.microsoft.com/office/drawing/2014/main" id="{829A1E2C-5AC8-40FC-99E9-832069D397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2860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5" name="Freeform: Shape 27">
            <a:extLst>
              <a:ext uri="{FF2B5EF4-FFF2-40B4-BE49-F238E27FC236}">
                <a16:creationId xmlns:a16="http://schemas.microsoft.com/office/drawing/2014/main" id="{55C54A75-E44A-4147-B9D0-FF46CFD316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821429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7" name="Imagen 6" descr="Texto&#10;&#10;Descripción generada automáticamente con confianza baja">
            <a:extLst>
              <a:ext uri="{FF2B5EF4-FFF2-40B4-BE49-F238E27FC236}">
                <a16:creationId xmlns:a16="http://schemas.microsoft.com/office/drawing/2014/main" id="{A39D72E0-560F-6D0C-AC72-D67BFF7B4B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17" b="3"/>
          <a:stretch/>
        </p:blipFill>
        <p:spPr>
          <a:xfrm>
            <a:off x="7293798" y="3488436"/>
            <a:ext cx="4901771" cy="3323844"/>
          </a:xfrm>
          <a:custGeom>
            <a:avLst/>
            <a:gdLst/>
            <a:ahLst/>
            <a:cxnLst/>
            <a:rect l="l" t="t" r="r" b="b"/>
            <a:pathLst>
              <a:path w="4901771" h="3305556">
                <a:moveTo>
                  <a:pt x="1630" y="0"/>
                </a:moveTo>
                <a:lnTo>
                  <a:pt x="4901771" y="0"/>
                </a:lnTo>
                <a:lnTo>
                  <a:pt x="4901771" y="3305556"/>
                </a:lnTo>
                <a:lnTo>
                  <a:pt x="4710787" y="3305556"/>
                </a:lnTo>
                <a:lnTo>
                  <a:pt x="4544484" y="3305556"/>
                </a:lnTo>
                <a:lnTo>
                  <a:pt x="3496422" y="3305556"/>
                </a:lnTo>
                <a:lnTo>
                  <a:pt x="2716256" y="3305556"/>
                </a:lnTo>
                <a:lnTo>
                  <a:pt x="2502754" y="3305556"/>
                </a:lnTo>
                <a:lnTo>
                  <a:pt x="2390998" y="3228155"/>
                </a:lnTo>
                <a:cubicBezTo>
                  <a:pt x="2217180" y="3100664"/>
                  <a:pt x="2046553" y="2962953"/>
                  <a:pt x="1874350" y="2822370"/>
                </a:cubicBezTo>
                <a:cubicBezTo>
                  <a:pt x="928725" y="2050395"/>
                  <a:pt x="0" y="1416687"/>
                  <a:pt x="0" y="69212"/>
                </a:cubicBezTo>
                <a:close/>
              </a:path>
            </a:pathLst>
          </a:custGeom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2FDA3C34-65C5-35E3-529D-513B84CCA3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930" r="2174" b="1"/>
          <a:stretch/>
        </p:blipFill>
        <p:spPr>
          <a:xfrm>
            <a:off x="7293492" y="0"/>
            <a:ext cx="4898203" cy="4114790"/>
          </a:xfrm>
          <a:custGeom>
            <a:avLst/>
            <a:gdLst/>
            <a:ahLst/>
            <a:cxnLst/>
            <a:rect l="l" t="t" r="r" b="b"/>
            <a:pathLst>
              <a:path w="4898203" h="3470148">
                <a:moveTo>
                  <a:pt x="1619455" y="0"/>
                </a:moveTo>
                <a:lnTo>
                  <a:pt x="2712688" y="0"/>
                </a:lnTo>
                <a:lnTo>
                  <a:pt x="3492854" y="0"/>
                </a:lnTo>
                <a:lnTo>
                  <a:pt x="4540916" y="0"/>
                </a:lnTo>
                <a:lnTo>
                  <a:pt x="4707219" y="0"/>
                </a:lnTo>
                <a:lnTo>
                  <a:pt x="4898203" y="0"/>
                </a:lnTo>
                <a:lnTo>
                  <a:pt x="4898203" y="3470148"/>
                </a:lnTo>
                <a:lnTo>
                  <a:pt x="0" y="3470148"/>
                </a:lnTo>
                <a:lnTo>
                  <a:pt x="3126" y="3337395"/>
                </a:lnTo>
                <a:cubicBezTo>
                  <a:pt x="69921" y="1928213"/>
                  <a:pt x="634366" y="708413"/>
                  <a:pt x="1597331" y="14997"/>
                </a:cubicBezTo>
                <a:close/>
              </a:path>
            </a:pathLst>
          </a:custGeom>
        </p:spPr>
      </p:pic>
      <p:pic>
        <p:nvPicPr>
          <p:cNvPr id="5" name="Imagen 4" descr="Interfaz de usuario gráfica, Aplicación, Correo electrónico&#10;&#10;Descripción generada automáticamente">
            <a:extLst>
              <a:ext uri="{FF2B5EF4-FFF2-40B4-BE49-F238E27FC236}">
                <a16:creationId xmlns:a16="http://schemas.microsoft.com/office/drawing/2014/main" id="{CD02B56D-66A6-C07E-2B8B-A06FC7E913C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1" b="20815"/>
          <a:stretch/>
        </p:blipFill>
        <p:spPr>
          <a:xfrm>
            <a:off x="8089646" y="4715511"/>
            <a:ext cx="4091845" cy="770884"/>
          </a:xfrm>
          <a:prstGeom prst="rect">
            <a:avLst/>
          </a:prstGeom>
        </p:spPr>
      </p:pic>
      <p:sp>
        <p:nvSpPr>
          <p:cNvPr id="2" name="Título 4">
            <a:extLst>
              <a:ext uri="{FF2B5EF4-FFF2-40B4-BE49-F238E27FC236}">
                <a16:creationId xmlns:a16="http://schemas.microsoft.com/office/drawing/2014/main" id="{B3D78B48-5510-7895-D9CD-58B569D30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106" y="428679"/>
            <a:ext cx="6960476" cy="538987"/>
          </a:xfrm>
          <a:solidFill>
            <a:schemeClr val="accent6">
              <a:lumMod val="20000"/>
              <a:lumOff val="80000"/>
            </a:schemeClr>
          </a:solidFill>
          <a:effectLst>
            <a:softEdge rad="63500"/>
          </a:effectLst>
        </p:spPr>
        <p:txBody>
          <a:bodyPr anchor="b">
            <a:noAutofit/>
          </a:bodyPr>
          <a:lstStyle/>
          <a:p>
            <a:pPr algn="ctr"/>
            <a:r>
              <a:rPr lang="es-ES" sz="1400" dirty="0"/>
              <a:t>TALLER DE CICYTEX PARA EL PROYECTO TECH4E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7B294BE0-0D4A-782F-41C4-DA98DFC7C4D3}"/>
              </a:ext>
            </a:extLst>
          </p:cNvPr>
          <p:cNvSpPr/>
          <p:nvPr/>
        </p:nvSpPr>
        <p:spPr>
          <a:xfrm>
            <a:off x="297674" y="1103168"/>
            <a:ext cx="6201555" cy="4770536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174ED5">
                    <a:lumMod val="50000"/>
                  </a:srgbClr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TALLER BÁSICO DE REDES DE SENSORES INÁLAMBRICOS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ES" sz="1800" b="1" i="0" u="none" strike="noStrike" kern="1200" cap="none" spc="0" normalizeH="0" baseline="0" noProof="0" dirty="0">
              <a:ln>
                <a:noFill/>
              </a:ln>
              <a:solidFill>
                <a:srgbClr val="174ED5">
                  <a:lumMod val="50000"/>
                </a:srgbClr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TALLER DE INICIACIÓN A APPS SCRIPT PARA GOOGLE SHEETS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ES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TALLER QFIELD</a:t>
            </a:r>
            <a:endParaRPr kumimoji="0" lang="es-ES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ES" sz="1800" b="1" i="0" u="none" strike="noStrike" kern="1200" cap="none" spc="0" normalizeH="0" baseline="0" noProof="0" dirty="0">
              <a:ln>
                <a:noFill/>
              </a:ln>
              <a:solidFill>
                <a:srgbClr val="174ED5">
                  <a:lumMod val="50000"/>
                </a:srgbClr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174ED5">
                    <a:lumMod val="50000"/>
                  </a:srgbClr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TALLER INTERMEDIO DE MANEJO ÁUTOMATICO DE DATOS CON GOOGLE APPS SCRIPT.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ES" sz="1800" b="1" i="0" u="none" strike="noStrike" kern="1200" cap="none" spc="0" normalizeH="0" baseline="0" noProof="0" dirty="0">
              <a:ln>
                <a:noFill/>
              </a:ln>
              <a:solidFill>
                <a:srgbClr val="174ED5">
                  <a:lumMod val="50000"/>
                </a:srgbClr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174ED5">
                    <a:lumMod val="50000"/>
                  </a:srgbClr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CREACIÓN DE DASHBOARDS DINÁMICOS CON LOOCKER STUDIO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ES" sz="1800" b="1" i="0" u="none" strike="noStrike" kern="1200" cap="none" spc="0" normalizeH="0" baseline="0" noProof="0" dirty="0">
              <a:ln>
                <a:noFill/>
              </a:ln>
              <a:solidFill>
                <a:srgbClr val="174ED5">
                  <a:lumMod val="50000"/>
                </a:srgbClr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6FA39C6-0871-E2A3-F794-BF5ADB3567AE}"/>
              </a:ext>
            </a:extLst>
          </p:cNvPr>
          <p:cNvSpPr txBox="1"/>
          <p:nvPr/>
        </p:nvSpPr>
        <p:spPr>
          <a:xfrm>
            <a:off x="500506" y="1894436"/>
            <a:ext cx="59987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16603ECC-A5C8-A19F-C708-A2C54ACDFA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90434" y="1779490"/>
            <a:ext cx="3215521" cy="170894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042858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50000">
              <a:schemeClr val="accent6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034487F-F93F-7DA5-20D9-0488940643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21">
            <a:extLst>
              <a:ext uri="{FF2B5EF4-FFF2-40B4-BE49-F238E27FC236}">
                <a16:creationId xmlns:a16="http://schemas.microsoft.com/office/drawing/2014/main" id="{2F4AB567-9AC0-BBFD-0B91-557DC2C893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3" name="Freeform: Shape 23">
            <a:extLst>
              <a:ext uri="{FF2B5EF4-FFF2-40B4-BE49-F238E27FC236}">
                <a16:creationId xmlns:a16="http://schemas.microsoft.com/office/drawing/2014/main" id="{C4054A62-F37B-C4A3-E7A6-D5917EFE16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073906" y="0"/>
            <a:ext cx="5118093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4" name="Freeform: Shape 25">
            <a:extLst>
              <a:ext uri="{FF2B5EF4-FFF2-40B4-BE49-F238E27FC236}">
                <a16:creationId xmlns:a16="http://schemas.microsoft.com/office/drawing/2014/main" id="{04220A13-4FD4-40DC-9EC5-9432F69ACC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2860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5" name="Freeform: Shape 27">
            <a:extLst>
              <a:ext uri="{FF2B5EF4-FFF2-40B4-BE49-F238E27FC236}">
                <a16:creationId xmlns:a16="http://schemas.microsoft.com/office/drawing/2014/main" id="{41535CAF-EBFC-D52F-AAAE-A77FFF68C3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821429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7" name="Imagen 6" descr="Texto&#10;&#10;Descripción generada automáticamente con confianza baja">
            <a:extLst>
              <a:ext uri="{FF2B5EF4-FFF2-40B4-BE49-F238E27FC236}">
                <a16:creationId xmlns:a16="http://schemas.microsoft.com/office/drawing/2014/main" id="{82842E1C-5F23-61BF-A2A6-5004E7F852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17" b="3"/>
          <a:stretch/>
        </p:blipFill>
        <p:spPr>
          <a:xfrm>
            <a:off x="7293798" y="3488436"/>
            <a:ext cx="4901771" cy="3323844"/>
          </a:xfrm>
          <a:custGeom>
            <a:avLst/>
            <a:gdLst/>
            <a:ahLst/>
            <a:cxnLst/>
            <a:rect l="l" t="t" r="r" b="b"/>
            <a:pathLst>
              <a:path w="4901771" h="3305556">
                <a:moveTo>
                  <a:pt x="1630" y="0"/>
                </a:moveTo>
                <a:lnTo>
                  <a:pt x="4901771" y="0"/>
                </a:lnTo>
                <a:lnTo>
                  <a:pt x="4901771" y="3305556"/>
                </a:lnTo>
                <a:lnTo>
                  <a:pt x="4710787" y="3305556"/>
                </a:lnTo>
                <a:lnTo>
                  <a:pt x="4544484" y="3305556"/>
                </a:lnTo>
                <a:lnTo>
                  <a:pt x="3496422" y="3305556"/>
                </a:lnTo>
                <a:lnTo>
                  <a:pt x="2716256" y="3305556"/>
                </a:lnTo>
                <a:lnTo>
                  <a:pt x="2502754" y="3305556"/>
                </a:lnTo>
                <a:lnTo>
                  <a:pt x="2390998" y="3228155"/>
                </a:lnTo>
                <a:cubicBezTo>
                  <a:pt x="2217180" y="3100664"/>
                  <a:pt x="2046553" y="2962953"/>
                  <a:pt x="1874350" y="2822370"/>
                </a:cubicBezTo>
                <a:cubicBezTo>
                  <a:pt x="928725" y="2050395"/>
                  <a:pt x="0" y="1416687"/>
                  <a:pt x="0" y="69212"/>
                </a:cubicBezTo>
                <a:close/>
              </a:path>
            </a:pathLst>
          </a:custGeom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45E8636D-3AF5-905A-D300-36ADF6DE0A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930" r="2174" b="1"/>
          <a:stretch/>
        </p:blipFill>
        <p:spPr>
          <a:xfrm>
            <a:off x="7330980" y="75022"/>
            <a:ext cx="4898203" cy="4114790"/>
          </a:xfrm>
          <a:custGeom>
            <a:avLst/>
            <a:gdLst/>
            <a:ahLst/>
            <a:cxnLst/>
            <a:rect l="l" t="t" r="r" b="b"/>
            <a:pathLst>
              <a:path w="4898203" h="3470148">
                <a:moveTo>
                  <a:pt x="1619455" y="0"/>
                </a:moveTo>
                <a:lnTo>
                  <a:pt x="2712688" y="0"/>
                </a:lnTo>
                <a:lnTo>
                  <a:pt x="3492854" y="0"/>
                </a:lnTo>
                <a:lnTo>
                  <a:pt x="4540916" y="0"/>
                </a:lnTo>
                <a:lnTo>
                  <a:pt x="4707219" y="0"/>
                </a:lnTo>
                <a:lnTo>
                  <a:pt x="4898203" y="0"/>
                </a:lnTo>
                <a:lnTo>
                  <a:pt x="4898203" y="3470148"/>
                </a:lnTo>
                <a:lnTo>
                  <a:pt x="0" y="3470148"/>
                </a:lnTo>
                <a:lnTo>
                  <a:pt x="3126" y="3337395"/>
                </a:lnTo>
                <a:cubicBezTo>
                  <a:pt x="69921" y="1928213"/>
                  <a:pt x="634366" y="708413"/>
                  <a:pt x="1597331" y="14997"/>
                </a:cubicBezTo>
                <a:close/>
              </a:path>
            </a:pathLst>
          </a:custGeom>
        </p:spPr>
      </p:pic>
      <p:pic>
        <p:nvPicPr>
          <p:cNvPr id="5" name="Imagen 4" descr="Interfaz de usuario gráfica, Aplicación, Correo electrónico&#10;&#10;Descripción generada automáticamente">
            <a:extLst>
              <a:ext uri="{FF2B5EF4-FFF2-40B4-BE49-F238E27FC236}">
                <a16:creationId xmlns:a16="http://schemas.microsoft.com/office/drawing/2014/main" id="{5E771C1B-343E-59F2-D8B1-1A88EFC649C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1" b="20815"/>
          <a:stretch/>
        </p:blipFill>
        <p:spPr>
          <a:xfrm>
            <a:off x="8089646" y="4715511"/>
            <a:ext cx="4091845" cy="770884"/>
          </a:xfrm>
          <a:prstGeom prst="rect">
            <a:avLst/>
          </a:prstGeom>
        </p:spPr>
      </p:pic>
      <p:sp>
        <p:nvSpPr>
          <p:cNvPr id="2" name="Título 4">
            <a:extLst>
              <a:ext uri="{FF2B5EF4-FFF2-40B4-BE49-F238E27FC236}">
                <a16:creationId xmlns:a16="http://schemas.microsoft.com/office/drawing/2014/main" id="{A34D32EC-F8DE-1E7B-A051-E1AFDFA70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087" y="428679"/>
            <a:ext cx="5664627" cy="798897"/>
          </a:xfrm>
          <a:solidFill>
            <a:schemeClr val="accent6">
              <a:lumMod val="20000"/>
              <a:lumOff val="80000"/>
            </a:schemeClr>
          </a:solidFill>
          <a:effectLst>
            <a:softEdge rad="63500"/>
          </a:effectLst>
        </p:spPr>
        <p:txBody>
          <a:bodyPr anchor="b">
            <a:normAutofit/>
          </a:bodyPr>
          <a:lstStyle/>
          <a:p>
            <a:pPr algn="ctr"/>
            <a:r>
              <a:rPr lang="es-ES" dirty="0"/>
              <a:t> </a:t>
            </a:r>
            <a:r>
              <a:rPr lang="es-ES" sz="2000" dirty="0"/>
              <a:t>¿</a:t>
            </a:r>
            <a:r>
              <a:rPr lang="es-ES" dirty="0"/>
              <a:t>QUÉ NECESITAMOS?</a:t>
            </a:r>
          </a:p>
        </p:txBody>
      </p:sp>
      <p:sp>
        <p:nvSpPr>
          <p:cNvPr id="11" name="Marcador de contenido 5">
            <a:extLst>
              <a:ext uri="{FF2B5EF4-FFF2-40B4-BE49-F238E27FC236}">
                <a16:creationId xmlns:a16="http://schemas.microsoft.com/office/drawing/2014/main" id="{BF0CC2DC-B611-391A-ABB9-AADA70420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482" y="1280842"/>
            <a:ext cx="6988064" cy="5148479"/>
          </a:xfrm>
          <a:solidFill>
            <a:schemeClr val="accent6">
              <a:lumMod val="20000"/>
              <a:lumOff val="80000"/>
            </a:schemeClr>
          </a:solidFill>
          <a:effectLst>
            <a:softEdge rad="114300"/>
          </a:effectLst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s-ES" sz="2800" dirty="0"/>
              <a:t>Instalación QGIS</a:t>
            </a:r>
          </a:p>
          <a:p>
            <a:pPr>
              <a:lnSpc>
                <a:spcPct val="200000"/>
              </a:lnSpc>
            </a:pPr>
            <a:r>
              <a:rPr lang="es-ES" sz="2800" dirty="0"/>
              <a:t>Instalar </a:t>
            </a:r>
            <a:r>
              <a:rPr lang="es-ES" sz="2800" dirty="0" err="1"/>
              <a:t>Qfield</a:t>
            </a:r>
            <a:r>
              <a:rPr lang="es-ES" sz="2800" dirty="0"/>
              <a:t> para Android o IOS</a:t>
            </a:r>
          </a:p>
          <a:p>
            <a:pPr>
              <a:lnSpc>
                <a:spcPct val="200000"/>
              </a:lnSpc>
            </a:pPr>
            <a:endParaRPr lang="es-ES" sz="1600" b="1" dirty="0"/>
          </a:p>
          <a:p>
            <a:pPr>
              <a:lnSpc>
                <a:spcPct val="200000"/>
              </a:lnSpc>
            </a:pPr>
            <a:endParaRPr lang="es-ES" sz="1600" b="1" dirty="0"/>
          </a:p>
        </p:txBody>
      </p:sp>
      <p:pic>
        <p:nvPicPr>
          <p:cNvPr id="23" name="Gráfico 22" descr="Interfaz de la experiencia de usuario con relleno sólido">
            <a:extLst>
              <a:ext uri="{FF2B5EF4-FFF2-40B4-BE49-F238E27FC236}">
                <a16:creationId xmlns:a16="http://schemas.microsoft.com/office/drawing/2014/main" id="{45E6BAF2-EE20-A7D6-2958-B398C15AAF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002057" y="-102120"/>
            <a:ext cx="1915030" cy="191503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4E347F5-F50B-655C-D34F-AA16E66A3C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29661" y="1225213"/>
            <a:ext cx="3567183" cy="3567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47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50000">
              <a:schemeClr val="accent6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36FDFF-8FAE-1AF5-BB2A-91E3D71BE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21">
            <a:extLst>
              <a:ext uri="{FF2B5EF4-FFF2-40B4-BE49-F238E27FC236}">
                <a16:creationId xmlns:a16="http://schemas.microsoft.com/office/drawing/2014/main" id="{A4D660C5-8787-06D5-A7C3-B06B66B55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3" name="Freeform: Shape 23">
            <a:extLst>
              <a:ext uri="{FF2B5EF4-FFF2-40B4-BE49-F238E27FC236}">
                <a16:creationId xmlns:a16="http://schemas.microsoft.com/office/drawing/2014/main" id="{69EA8E42-F400-52A6-2802-1E096F47D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073906" y="0"/>
            <a:ext cx="5118093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4" name="Freeform: Shape 25">
            <a:extLst>
              <a:ext uri="{FF2B5EF4-FFF2-40B4-BE49-F238E27FC236}">
                <a16:creationId xmlns:a16="http://schemas.microsoft.com/office/drawing/2014/main" id="{83FCAC97-E6AF-DDEA-5ACD-0DB45D0672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2860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5" name="Freeform: Shape 27">
            <a:extLst>
              <a:ext uri="{FF2B5EF4-FFF2-40B4-BE49-F238E27FC236}">
                <a16:creationId xmlns:a16="http://schemas.microsoft.com/office/drawing/2014/main" id="{AE8DEA5E-69C3-28ED-94FC-A9C02B3B3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821429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F26BEF95-F56A-D8A0-9D69-8C93EE0C73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30" r="2174" b="1"/>
          <a:stretch/>
        </p:blipFill>
        <p:spPr>
          <a:xfrm>
            <a:off x="6535024" y="0"/>
            <a:ext cx="5611749" cy="6858000"/>
          </a:xfrm>
          <a:custGeom>
            <a:avLst/>
            <a:gdLst/>
            <a:ahLst/>
            <a:cxnLst/>
            <a:rect l="l" t="t" r="r" b="b"/>
            <a:pathLst>
              <a:path w="4898203" h="3470148">
                <a:moveTo>
                  <a:pt x="1619455" y="0"/>
                </a:moveTo>
                <a:lnTo>
                  <a:pt x="2712688" y="0"/>
                </a:lnTo>
                <a:lnTo>
                  <a:pt x="3492854" y="0"/>
                </a:lnTo>
                <a:lnTo>
                  <a:pt x="4540916" y="0"/>
                </a:lnTo>
                <a:lnTo>
                  <a:pt x="4707219" y="0"/>
                </a:lnTo>
                <a:lnTo>
                  <a:pt x="4898203" y="0"/>
                </a:lnTo>
                <a:lnTo>
                  <a:pt x="4898203" y="3470148"/>
                </a:lnTo>
                <a:lnTo>
                  <a:pt x="0" y="3470148"/>
                </a:lnTo>
                <a:lnTo>
                  <a:pt x="3126" y="3337395"/>
                </a:lnTo>
                <a:cubicBezTo>
                  <a:pt x="69921" y="1928213"/>
                  <a:pt x="634366" y="708413"/>
                  <a:pt x="1597331" y="14997"/>
                </a:cubicBez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AA4E937-42B0-2F3B-D470-1E056954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12007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FB63FF67-FF1F-EF2C-957D-CFA6970DA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5772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A7A7CCDC-771A-2FB4-C67B-A8A4E5902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44271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10" name="Imagen 9" descr="Interfaz de usuario gráfica, Aplicación, Correo electrónico&#10;&#10;Descripción generada automáticamente">
            <a:extLst>
              <a:ext uri="{FF2B5EF4-FFF2-40B4-BE49-F238E27FC236}">
                <a16:creationId xmlns:a16="http://schemas.microsoft.com/office/drawing/2014/main" id="{C4F52587-5520-6C26-F0A5-7EDB7BD857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1" b="20815"/>
          <a:stretch/>
        </p:blipFill>
        <p:spPr>
          <a:xfrm>
            <a:off x="8111837" y="-5835"/>
            <a:ext cx="4091845" cy="77088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BAC663B-5E07-6786-FD31-121EF6CF38ED}"/>
              </a:ext>
            </a:extLst>
          </p:cNvPr>
          <p:cNvSpPr txBox="1"/>
          <p:nvPr/>
        </p:nvSpPr>
        <p:spPr>
          <a:xfrm>
            <a:off x="379551" y="181567"/>
            <a:ext cx="5144577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DESCARGAR QGIS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7FC0003-9564-E728-F8EF-7CA606881C81}"/>
              </a:ext>
            </a:extLst>
          </p:cNvPr>
          <p:cNvSpPr txBox="1"/>
          <p:nvPr/>
        </p:nvSpPr>
        <p:spPr>
          <a:xfrm>
            <a:off x="315200" y="888564"/>
            <a:ext cx="62198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  <a:hlinkClick r:id="rId4"/>
              </a:rPr>
              <a:t>https://www.qgis.org/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B6AC1D33-422E-EC53-A035-053857EDFA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825" y="1473339"/>
            <a:ext cx="9287135" cy="4601608"/>
          </a:xfrm>
          <a:prstGeom prst="rect">
            <a:avLst/>
          </a:prstGeom>
        </p:spPr>
      </p:pic>
      <p:sp>
        <p:nvSpPr>
          <p:cNvPr id="11" name="Elipse 10">
            <a:extLst>
              <a:ext uri="{FF2B5EF4-FFF2-40B4-BE49-F238E27FC236}">
                <a16:creationId xmlns:a16="http://schemas.microsoft.com/office/drawing/2014/main" id="{723B1DDA-48C6-9430-2E58-44404E83F939}"/>
              </a:ext>
            </a:extLst>
          </p:cNvPr>
          <p:cNvSpPr/>
          <p:nvPr/>
        </p:nvSpPr>
        <p:spPr>
          <a:xfrm>
            <a:off x="315200" y="5384661"/>
            <a:ext cx="1172249" cy="603825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B615F19B-9EE3-2D56-ACD6-83E3A22160BB}"/>
              </a:ext>
            </a:extLst>
          </p:cNvPr>
          <p:cNvSpPr/>
          <p:nvPr/>
        </p:nvSpPr>
        <p:spPr>
          <a:xfrm rot="13313252">
            <a:off x="1383259" y="5891684"/>
            <a:ext cx="798007" cy="307539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A0F15CE-31F2-D1E9-6C17-E1F2D0AF530B}"/>
              </a:ext>
            </a:extLst>
          </p:cNvPr>
          <p:cNvSpPr txBox="1"/>
          <p:nvPr/>
        </p:nvSpPr>
        <p:spPr>
          <a:xfrm>
            <a:off x="1829051" y="6110085"/>
            <a:ext cx="280035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PINCHA AQUÍ PARA DESCARGAR</a:t>
            </a:r>
          </a:p>
        </p:txBody>
      </p:sp>
    </p:spTree>
    <p:extLst>
      <p:ext uri="{BB962C8B-B14F-4D97-AF65-F5344CB8AC3E}">
        <p14:creationId xmlns:p14="http://schemas.microsoft.com/office/powerpoint/2010/main" val="1484909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50000">
              <a:schemeClr val="accent6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36FDFF-8FAE-1AF5-BB2A-91E3D71BE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21">
            <a:extLst>
              <a:ext uri="{FF2B5EF4-FFF2-40B4-BE49-F238E27FC236}">
                <a16:creationId xmlns:a16="http://schemas.microsoft.com/office/drawing/2014/main" id="{A4D660C5-8787-06D5-A7C3-B06B66B55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3" name="Freeform: Shape 23">
            <a:extLst>
              <a:ext uri="{FF2B5EF4-FFF2-40B4-BE49-F238E27FC236}">
                <a16:creationId xmlns:a16="http://schemas.microsoft.com/office/drawing/2014/main" id="{69EA8E42-F400-52A6-2802-1E096F47D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073906" y="0"/>
            <a:ext cx="5118093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4" name="Freeform: Shape 25">
            <a:extLst>
              <a:ext uri="{FF2B5EF4-FFF2-40B4-BE49-F238E27FC236}">
                <a16:creationId xmlns:a16="http://schemas.microsoft.com/office/drawing/2014/main" id="{83FCAC97-E6AF-DDEA-5ACD-0DB45D0672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2860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5" name="Freeform: Shape 27">
            <a:extLst>
              <a:ext uri="{FF2B5EF4-FFF2-40B4-BE49-F238E27FC236}">
                <a16:creationId xmlns:a16="http://schemas.microsoft.com/office/drawing/2014/main" id="{AE8DEA5E-69C3-28ED-94FC-A9C02B3B3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821429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F26BEF95-F56A-D8A0-9D69-8C93EE0C73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30" r="2174" b="1"/>
          <a:stretch/>
        </p:blipFill>
        <p:spPr>
          <a:xfrm>
            <a:off x="6535024" y="0"/>
            <a:ext cx="5611749" cy="6858000"/>
          </a:xfrm>
          <a:custGeom>
            <a:avLst/>
            <a:gdLst/>
            <a:ahLst/>
            <a:cxnLst/>
            <a:rect l="l" t="t" r="r" b="b"/>
            <a:pathLst>
              <a:path w="4898203" h="3470148">
                <a:moveTo>
                  <a:pt x="1619455" y="0"/>
                </a:moveTo>
                <a:lnTo>
                  <a:pt x="2712688" y="0"/>
                </a:lnTo>
                <a:lnTo>
                  <a:pt x="3492854" y="0"/>
                </a:lnTo>
                <a:lnTo>
                  <a:pt x="4540916" y="0"/>
                </a:lnTo>
                <a:lnTo>
                  <a:pt x="4707219" y="0"/>
                </a:lnTo>
                <a:lnTo>
                  <a:pt x="4898203" y="0"/>
                </a:lnTo>
                <a:lnTo>
                  <a:pt x="4898203" y="3470148"/>
                </a:lnTo>
                <a:lnTo>
                  <a:pt x="0" y="3470148"/>
                </a:lnTo>
                <a:lnTo>
                  <a:pt x="3126" y="3337395"/>
                </a:lnTo>
                <a:cubicBezTo>
                  <a:pt x="69921" y="1928213"/>
                  <a:pt x="634366" y="708413"/>
                  <a:pt x="1597331" y="14997"/>
                </a:cubicBez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AA4E937-42B0-2F3B-D470-1E056954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12007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FB63FF67-FF1F-EF2C-957D-CFA6970DA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5772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A7A7CCDC-771A-2FB4-C67B-A8A4E5902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44271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10" name="Imagen 9" descr="Interfaz de usuario gráfica, Aplicación, Correo electrónico&#10;&#10;Descripción generada automáticamente">
            <a:extLst>
              <a:ext uri="{FF2B5EF4-FFF2-40B4-BE49-F238E27FC236}">
                <a16:creationId xmlns:a16="http://schemas.microsoft.com/office/drawing/2014/main" id="{C4F52587-5520-6C26-F0A5-7EDB7BD857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1" b="20815"/>
          <a:stretch/>
        </p:blipFill>
        <p:spPr>
          <a:xfrm>
            <a:off x="8111837" y="-5835"/>
            <a:ext cx="4091845" cy="77088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BAC663B-5E07-6786-FD31-121EF6CF38ED}"/>
              </a:ext>
            </a:extLst>
          </p:cNvPr>
          <p:cNvSpPr txBox="1"/>
          <p:nvPr/>
        </p:nvSpPr>
        <p:spPr>
          <a:xfrm>
            <a:off x="379551" y="181567"/>
            <a:ext cx="5144577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DESCARGAR QGIS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47C7604-709D-6469-24E1-C0976A7EAF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451" y="865372"/>
            <a:ext cx="9192908" cy="5811061"/>
          </a:xfrm>
          <a:prstGeom prst="rect">
            <a:avLst/>
          </a:prstGeom>
        </p:spPr>
      </p:pic>
      <p:sp>
        <p:nvSpPr>
          <p:cNvPr id="11" name="Elipse 10">
            <a:extLst>
              <a:ext uri="{FF2B5EF4-FFF2-40B4-BE49-F238E27FC236}">
                <a16:creationId xmlns:a16="http://schemas.microsoft.com/office/drawing/2014/main" id="{723B1DDA-48C6-9430-2E58-44404E83F939}"/>
              </a:ext>
            </a:extLst>
          </p:cNvPr>
          <p:cNvSpPr/>
          <p:nvPr/>
        </p:nvSpPr>
        <p:spPr>
          <a:xfrm>
            <a:off x="533559" y="5992628"/>
            <a:ext cx="3028791" cy="723070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B615F19B-9EE3-2D56-ACD6-83E3A22160BB}"/>
              </a:ext>
            </a:extLst>
          </p:cNvPr>
          <p:cNvSpPr/>
          <p:nvPr/>
        </p:nvSpPr>
        <p:spPr>
          <a:xfrm rot="10800000">
            <a:off x="3362324" y="5996587"/>
            <a:ext cx="1826419" cy="307539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A0F15CE-31F2-D1E9-6C17-E1F2D0AF530B}"/>
              </a:ext>
            </a:extLst>
          </p:cNvPr>
          <p:cNvSpPr txBox="1"/>
          <p:nvPr/>
        </p:nvSpPr>
        <p:spPr>
          <a:xfrm>
            <a:off x="5181640" y="5818273"/>
            <a:ext cx="2800350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PINCHA AQUÍ PARA IR A LA PANTALLA DE DESCARGAR</a:t>
            </a:r>
          </a:p>
        </p:txBody>
      </p:sp>
    </p:spTree>
    <p:extLst>
      <p:ext uri="{BB962C8B-B14F-4D97-AF65-F5344CB8AC3E}">
        <p14:creationId xmlns:p14="http://schemas.microsoft.com/office/powerpoint/2010/main" val="1902906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50000">
              <a:schemeClr val="accent6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36FDFF-8FAE-1AF5-BB2A-91E3D71BE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21">
            <a:extLst>
              <a:ext uri="{FF2B5EF4-FFF2-40B4-BE49-F238E27FC236}">
                <a16:creationId xmlns:a16="http://schemas.microsoft.com/office/drawing/2014/main" id="{A4D660C5-8787-06D5-A7C3-B06B66B55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3" name="Freeform: Shape 23">
            <a:extLst>
              <a:ext uri="{FF2B5EF4-FFF2-40B4-BE49-F238E27FC236}">
                <a16:creationId xmlns:a16="http://schemas.microsoft.com/office/drawing/2014/main" id="{69EA8E42-F400-52A6-2802-1E096F47D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073906" y="0"/>
            <a:ext cx="5118093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4" name="Freeform: Shape 25">
            <a:extLst>
              <a:ext uri="{FF2B5EF4-FFF2-40B4-BE49-F238E27FC236}">
                <a16:creationId xmlns:a16="http://schemas.microsoft.com/office/drawing/2014/main" id="{83FCAC97-E6AF-DDEA-5ACD-0DB45D0672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2860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5" name="Freeform: Shape 27">
            <a:extLst>
              <a:ext uri="{FF2B5EF4-FFF2-40B4-BE49-F238E27FC236}">
                <a16:creationId xmlns:a16="http://schemas.microsoft.com/office/drawing/2014/main" id="{AE8DEA5E-69C3-28ED-94FC-A9C02B3B3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821429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F26BEF95-F56A-D8A0-9D69-8C93EE0C73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30" r="2174" b="1"/>
          <a:stretch/>
        </p:blipFill>
        <p:spPr>
          <a:xfrm>
            <a:off x="6535024" y="0"/>
            <a:ext cx="5611749" cy="6858000"/>
          </a:xfrm>
          <a:custGeom>
            <a:avLst/>
            <a:gdLst/>
            <a:ahLst/>
            <a:cxnLst/>
            <a:rect l="l" t="t" r="r" b="b"/>
            <a:pathLst>
              <a:path w="4898203" h="3470148">
                <a:moveTo>
                  <a:pt x="1619455" y="0"/>
                </a:moveTo>
                <a:lnTo>
                  <a:pt x="2712688" y="0"/>
                </a:lnTo>
                <a:lnTo>
                  <a:pt x="3492854" y="0"/>
                </a:lnTo>
                <a:lnTo>
                  <a:pt x="4540916" y="0"/>
                </a:lnTo>
                <a:lnTo>
                  <a:pt x="4707219" y="0"/>
                </a:lnTo>
                <a:lnTo>
                  <a:pt x="4898203" y="0"/>
                </a:lnTo>
                <a:lnTo>
                  <a:pt x="4898203" y="3470148"/>
                </a:lnTo>
                <a:lnTo>
                  <a:pt x="0" y="3470148"/>
                </a:lnTo>
                <a:lnTo>
                  <a:pt x="3126" y="3337395"/>
                </a:lnTo>
                <a:cubicBezTo>
                  <a:pt x="69921" y="1928213"/>
                  <a:pt x="634366" y="708413"/>
                  <a:pt x="1597331" y="14997"/>
                </a:cubicBez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AA4E937-42B0-2F3B-D470-1E056954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12007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FB63FF67-FF1F-EF2C-957D-CFA6970DA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5772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A7A7CCDC-771A-2FB4-C67B-A8A4E5902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44271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10" name="Imagen 9" descr="Interfaz de usuario gráfica, Aplicación, Correo electrónico&#10;&#10;Descripción generada automáticamente">
            <a:extLst>
              <a:ext uri="{FF2B5EF4-FFF2-40B4-BE49-F238E27FC236}">
                <a16:creationId xmlns:a16="http://schemas.microsoft.com/office/drawing/2014/main" id="{C4F52587-5520-6C26-F0A5-7EDB7BD857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1" b="20815"/>
          <a:stretch/>
        </p:blipFill>
        <p:spPr>
          <a:xfrm>
            <a:off x="8111837" y="-5835"/>
            <a:ext cx="4091845" cy="77088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BAC663B-5E07-6786-FD31-121EF6CF38ED}"/>
              </a:ext>
            </a:extLst>
          </p:cNvPr>
          <p:cNvSpPr txBox="1"/>
          <p:nvPr/>
        </p:nvSpPr>
        <p:spPr>
          <a:xfrm>
            <a:off x="379551" y="181567"/>
            <a:ext cx="5144577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DESCARGAR QGIS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EC1677A-B2B1-2F1E-5108-8766AC2E1B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551" y="998807"/>
            <a:ext cx="10412278" cy="4124901"/>
          </a:xfrm>
          <a:prstGeom prst="rect">
            <a:avLst/>
          </a:prstGeom>
        </p:spPr>
      </p:pic>
      <p:sp>
        <p:nvSpPr>
          <p:cNvPr id="11" name="Elipse 10">
            <a:extLst>
              <a:ext uri="{FF2B5EF4-FFF2-40B4-BE49-F238E27FC236}">
                <a16:creationId xmlns:a16="http://schemas.microsoft.com/office/drawing/2014/main" id="{723B1DDA-48C6-9430-2E58-44404E83F939}"/>
              </a:ext>
            </a:extLst>
          </p:cNvPr>
          <p:cNvSpPr/>
          <p:nvPr/>
        </p:nvSpPr>
        <p:spPr>
          <a:xfrm>
            <a:off x="250825" y="4168937"/>
            <a:ext cx="3077591" cy="546694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B615F19B-9EE3-2D56-ACD6-83E3A22160BB}"/>
              </a:ext>
            </a:extLst>
          </p:cNvPr>
          <p:cNvSpPr/>
          <p:nvPr/>
        </p:nvSpPr>
        <p:spPr>
          <a:xfrm rot="16200000">
            <a:off x="1697145" y="4903274"/>
            <a:ext cx="913571" cy="307539"/>
          </a:xfrm>
          <a:prstGeom prst="rightArrow">
            <a:avLst/>
          </a:prstGeom>
          <a:solidFill>
            <a:srgbClr val="FFC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A0F15CE-31F2-D1E9-6C17-E1F2D0AF530B}"/>
              </a:ext>
            </a:extLst>
          </p:cNvPr>
          <p:cNvSpPr txBox="1"/>
          <p:nvPr/>
        </p:nvSpPr>
        <p:spPr>
          <a:xfrm>
            <a:off x="379551" y="5298819"/>
            <a:ext cx="3276293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Pincha aquí para descargar e instalar con OSGeo4W</a:t>
            </a:r>
          </a:p>
        </p:txBody>
      </p:sp>
      <p:pic>
        <p:nvPicPr>
          <p:cNvPr id="4098" name="Picture 2" descr="Resultado de imagen de osGeo4W logo">
            <a:extLst>
              <a:ext uri="{FF2B5EF4-FFF2-40B4-BE49-F238E27FC236}">
                <a16:creationId xmlns:a16="http://schemas.microsoft.com/office/drawing/2014/main" id="{3BE4138E-3549-4CD9-04B1-8714ECEBAE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359" y="1362836"/>
            <a:ext cx="1428750" cy="151447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066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50000">
              <a:schemeClr val="accent6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36FDFF-8FAE-1AF5-BB2A-91E3D71BE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21">
            <a:extLst>
              <a:ext uri="{FF2B5EF4-FFF2-40B4-BE49-F238E27FC236}">
                <a16:creationId xmlns:a16="http://schemas.microsoft.com/office/drawing/2014/main" id="{A4D660C5-8787-06D5-A7C3-B06B66B55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3" name="Freeform: Shape 23">
            <a:extLst>
              <a:ext uri="{FF2B5EF4-FFF2-40B4-BE49-F238E27FC236}">
                <a16:creationId xmlns:a16="http://schemas.microsoft.com/office/drawing/2014/main" id="{69EA8E42-F400-52A6-2802-1E096F47D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073906" y="0"/>
            <a:ext cx="5118093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4" name="Freeform: Shape 25">
            <a:extLst>
              <a:ext uri="{FF2B5EF4-FFF2-40B4-BE49-F238E27FC236}">
                <a16:creationId xmlns:a16="http://schemas.microsoft.com/office/drawing/2014/main" id="{83FCAC97-E6AF-DDEA-5ACD-0DB45D0672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2860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5" name="Freeform: Shape 27">
            <a:extLst>
              <a:ext uri="{FF2B5EF4-FFF2-40B4-BE49-F238E27FC236}">
                <a16:creationId xmlns:a16="http://schemas.microsoft.com/office/drawing/2014/main" id="{AE8DEA5E-69C3-28ED-94FC-A9C02B3B3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821429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F26BEF95-F56A-D8A0-9D69-8C93EE0C73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30" r="2174" b="1"/>
          <a:stretch/>
        </p:blipFill>
        <p:spPr>
          <a:xfrm>
            <a:off x="6535024" y="0"/>
            <a:ext cx="5611749" cy="6858000"/>
          </a:xfrm>
          <a:custGeom>
            <a:avLst/>
            <a:gdLst/>
            <a:ahLst/>
            <a:cxnLst/>
            <a:rect l="l" t="t" r="r" b="b"/>
            <a:pathLst>
              <a:path w="4898203" h="3470148">
                <a:moveTo>
                  <a:pt x="1619455" y="0"/>
                </a:moveTo>
                <a:lnTo>
                  <a:pt x="2712688" y="0"/>
                </a:lnTo>
                <a:lnTo>
                  <a:pt x="3492854" y="0"/>
                </a:lnTo>
                <a:lnTo>
                  <a:pt x="4540916" y="0"/>
                </a:lnTo>
                <a:lnTo>
                  <a:pt x="4707219" y="0"/>
                </a:lnTo>
                <a:lnTo>
                  <a:pt x="4898203" y="0"/>
                </a:lnTo>
                <a:lnTo>
                  <a:pt x="4898203" y="3470148"/>
                </a:lnTo>
                <a:lnTo>
                  <a:pt x="0" y="3470148"/>
                </a:lnTo>
                <a:lnTo>
                  <a:pt x="3126" y="3337395"/>
                </a:lnTo>
                <a:cubicBezTo>
                  <a:pt x="69921" y="1928213"/>
                  <a:pt x="634366" y="708413"/>
                  <a:pt x="1597331" y="14997"/>
                </a:cubicBez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AA4E937-42B0-2F3B-D470-1E056954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12007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FB63FF67-FF1F-EF2C-957D-CFA6970DA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5772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A7A7CCDC-771A-2FB4-C67B-A8A4E5902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44271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10" name="Imagen 9" descr="Interfaz de usuario gráfica, Aplicación, Correo electrónico&#10;&#10;Descripción generada automáticamente">
            <a:extLst>
              <a:ext uri="{FF2B5EF4-FFF2-40B4-BE49-F238E27FC236}">
                <a16:creationId xmlns:a16="http://schemas.microsoft.com/office/drawing/2014/main" id="{C4F52587-5520-6C26-F0A5-7EDB7BD857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1" b="20815"/>
          <a:stretch/>
        </p:blipFill>
        <p:spPr>
          <a:xfrm>
            <a:off x="8111837" y="-5835"/>
            <a:ext cx="4091845" cy="77088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BAC663B-5E07-6786-FD31-121EF6CF38ED}"/>
              </a:ext>
            </a:extLst>
          </p:cNvPr>
          <p:cNvSpPr txBox="1"/>
          <p:nvPr/>
        </p:nvSpPr>
        <p:spPr>
          <a:xfrm>
            <a:off x="379551" y="181567"/>
            <a:ext cx="7337985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¿Por qué instalar QGIS con OSGeo4W?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A0F15CE-31F2-D1E9-6C17-E1F2D0AF530B}"/>
              </a:ext>
            </a:extLst>
          </p:cNvPr>
          <p:cNvSpPr txBox="1"/>
          <p:nvPr/>
        </p:nvSpPr>
        <p:spPr>
          <a:xfrm>
            <a:off x="379551" y="847745"/>
            <a:ext cx="10987151" cy="563231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s-ES" b="1" dirty="0"/>
          </a:p>
          <a:p>
            <a:r>
              <a:rPr lang="es-ES" b="1" dirty="0"/>
              <a:t>OSGeo4W</a:t>
            </a:r>
            <a:r>
              <a:rPr lang="es-ES" dirty="0"/>
              <a:t> es un entorno de instalación y distribución que incluye una colección de herramientas y bibliotecas de código abierto para SIG, como QGIS, GDAL, GRASS, entre otras.</a:t>
            </a:r>
          </a:p>
          <a:p>
            <a:endParaRPr lang="es-ES" dirty="0"/>
          </a:p>
          <a:p>
            <a:pPr>
              <a:buFont typeface="Arial" panose="020B0604020202020204" pitchFamily="34" charset="0"/>
              <a:buChar char="•"/>
            </a:pPr>
            <a:r>
              <a:rPr lang="es-ES" b="1" dirty="0"/>
              <a:t>Instalación Sencilla y Controlada</a:t>
            </a:r>
            <a:r>
              <a:rPr lang="es-ES" dirty="0"/>
              <a:t>: Usar OSGeo4W facilita la instalación de QGIS y sus dependencias. OSGeo4W maneja la descarga e instalación de todas las bibliotecas necesarias, asegurando que todo esté correctamente configurado.</a:t>
            </a:r>
          </a:p>
          <a:p>
            <a:pPr>
              <a:buFont typeface="Arial" panose="020B0604020202020204" pitchFamily="34" charset="0"/>
              <a:buChar char="•"/>
            </a:pPr>
            <a:endParaRPr lang="es-ES" dirty="0"/>
          </a:p>
          <a:p>
            <a:pPr>
              <a:buFont typeface="Arial" panose="020B0604020202020204" pitchFamily="34" charset="0"/>
              <a:buChar char="•"/>
            </a:pPr>
            <a:r>
              <a:rPr lang="es-ES" b="1" dirty="0"/>
              <a:t>Versiones Múltiples</a:t>
            </a:r>
            <a:r>
              <a:rPr lang="es-ES" dirty="0"/>
              <a:t>: Permite instalar y manejar múltiples versiones de QGIS y otras herramientas GIS en el mismo sistema. Esto es útil si necesitas probar diferentes versiones o mantener una instalación LTR junto con la versión más reciente.</a:t>
            </a:r>
          </a:p>
          <a:p>
            <a:pPr>
              <a:buFont typeface="Arial" panose="020B0604020202020204" pitchFamily="34" charset="0"/>
              <a:buChar char="•"/>
            </a:pPr>
            <a:endParaRPr lang="es-ES" dirty="0"/>
          </a:p>
          <a:p>
            <a:pPr>
              <a:buFont typeface="Arial" panose="020B0604020202020204" pitchFamily="34" charset="0"/>
              <a:buChar char="•"/>
            </a:pPr>
            <a:r>
              <a:rPr lang="es-ES" b="1" dirty="0"/>
              <a:t>Actualizaciones Simplificadas</a:t>
            </a:r>
            <a:r>
              <a:rPr lang="es-ES" dirty="0"/>
              <a:t>: OSGeo4W facilita las actualizaciones de QGIS y sus dependencias, garantizando que puedes actualizar a nuevas versiones sin problemas de compatibilidad o configuración.</a:t>
            </a:r>
          </a:p>
          <a:p>
            <a:pPr>
              <a:buFont typeface="Arial" panose="020B0604020202020204" pitchFamily="34" charset="0"/>
              <a:buChar char="•"/>
            </a:pPr>
            <a:endParaRPr lang="es-ES" dirty="0"/>
          </a:p>
          <a:p>
            <a:pPr>
              <a:buFont typeface="Arial" panose="020B0604020202020204" pitchFamily="34" charset="0"/>
              <a:buChar char="•"/>
            </a:pPr>
            <a:r>
              <a:rPr lang="es-ES" b="1" dirty="0"/>
              <a:t>Herramientas Adicionales</a:t>
            </a:r>
            <a:r>
              <a:rPr lang="es-ES" dirty="0"/>
              <a:t>: OSGeo4W incluye una variedad de herramientas GIS que pueden complementar y mejorar tu experiencia con QGIS. Algunas de estas herramientas pueden no estar disponibles o ser más difíciles de instalar si se instala QGIS de otra manera.</a:t>
            </a:r>
          </a:p>
          <a:p>
            <a:pPr>
              <a:buFont typeface="Arial" panose="020B0604020202020204" pitchFamily="34" charset="0"/>
              <a:buChar char="•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03037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50000">
              <a:schemeClr val="accent6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36FDFF-8FAE-1AF5-BB2A-91E3D71BE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21">
            <a:extLst>
              <a:ext uri="{FF2B5EF4-FFF2-40B4-BE49-F238E27FC236}">
                <a16:creationId xmlns:a16="http://schemas.microsoft.com/office/drawing/2014/main" id="{A4D660C5-8787-06D5-A7C3-B06B66B55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3" name="Freeform: Shape 23">
            <a:extLst>
              <a:ext uri="{FF2B5EF4-FFF2-40B4-BE49-F238E27FC236}">
                <a16:creationId xmlns:a16="http://schemas.microsoft.com/office/drawing/2014/main" id="{69EA8E42-F400-52A6-2802-1E096F47D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073906" y="0"/>
            <a:ext cx="5118093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4" name="Freeform: Shape 25">
            <a:extLst>
              <a:ext uri="{FF2B5EF4-FFF2-40B4-BE49-F238E27FC236}">
                <a16:creationId xmlns:a16="http://schemas.microsoft.com/office/drawing/2014/main" id="{83FCAC97-E6AF-DDEA-5ACD-0DB45D0672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2860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5" name="Freeform: Shape 27">
            <a:extLst>
              <a:ext uri="{FF2B5EF4-FFF2-40B4-BE49-F238E27FC236}">
                <a16:creationId xmlns:a16="http://schemas.microsoft.com/office/drawing/2014/main" id="{AE8DEA5E-69C3-28ED-94FC-A9C02B3B3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821429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F26BEF95-F56A-D8A0-9D69-8C93EE0C73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30" r="2174" b="1"/>
          <a:stretch/>
        </p:blipFill>
        <p:spPr>
          <a:xfrm>
            <a:off x="6535024" y="0"/>
            <a:ext cx="5611749" cy="6858000"/>
          </a:xfrm>
          <a:custGeom>
            <a:avLst/>
            <a:gdLst/>
            <a:ahLst/>
            <a:cxnLst/>
            <a:rect l="l" t="t" r="r" b="b"/>
            <a:pathLst>
              <a:path w="4898203" h="3470148">
                <a:moveTo>
                  <a:pt x="1619455" y="0"/>
                </a:moveTo>
                <a:lnTo>
                  <a:pt x="2712688" y="0"/>
                </a:lnTo>
                <a:lnTo>
                  <a:pt x="3492854" y="0"/>
                </a:lnTo>
                <a:lnTo>
                  <a:pt x="4540916" y="0"/>
                </a:lnTo>
                <a:lnTo>
                  <a:pt x="4707219" y="0"/>
                </a:lnTo>
                <a:lnTo>
                  <a:pt x="4898203" y="0"/>
                </a:lnTo>
                <a:lnTo>
                  <a:pt x="4898203" y="3470148"/>
                </a:lnTo>
                <a:lnTo>
                  <a:pt x="0" y="3470148"/>
                </a:lnTo>
                <a:lnTo>
                  <a:pt x="3126" y="3337395"/>
                </a:lnTo>
                <a:cubicBezTo>
                  <a:pt x="69921" y="1928213"/>
                  <a:pt x="634366" y="708413"/>
                  <a:pt x="1597331" y="14997"/>
                </a:cubicBez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AA4E937-42B0-2F3B-D470-1E056954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12007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FB63FF67-FF1F-EF2C-957D-CFA6970DA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5772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A7A7CCDC-771A-2FB4-C67B-A8A4E5902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44271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10" name="Imagen 9" descr="Interfaz de usuario gráfica, Aplicación, Correo electrónico&#10;&#10;Descripción generada automáticamente">
            <a:extLst>
              <a:ext uri="{FF2B5EF4-FFF2-40B4-BE49-F238E27FC236}">
                <a16:creationId xmlns:a16="http://schemas.microsoft.com/office/drawing/2014/main" id="{C4F52587-5520-6C26-F0A5-7EDB7BD857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1" b="20815"/>
          <a:stretch/>
        </p:blipFill>
        <p:spPr>
          <a:xfrm>
            <a:off x="8111837" y="-5835"/>
            <a:ext cx="4091845" cy="77088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BAC663B-5E07-6786-FD31-121EF6CF38ED}"/>
              </a:ext>
            </a:extLst>
          </p:cNvPr>
          <p:cNvSpPr txBox="1"/>
          <p:nvPr/>
        </p:nvSpPr>
        <p:spPr>
          <a:xfrm>
            <a:off x="512400" y="181567"/>
            <a:ext cx="5144577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INSTALAR QGIS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0432A4E-98A9-E167-F29B-605784204B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400" y="765049"/>
            <a:ext cx="9712138" cy="569361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1694727-A5C7-A278-B755-2DD49B4A0B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369275"/>
            <a:ext cx="5369843" cy="1501597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sp>
        <p:nvSpPr>
          <p:cNvPr id="11" name="Elipse 10">
            <a:extLst>
              <a:ext uri="{FF2B5EF4-FFF2-40B4-BE49-F238E27FC236}">
                <a16:creationId xmlns:a16="http://schemas.microsoft.com/office/drawing/2014/main" id="{416B0911-FF19-2420-F66A-D383A4943CF7}"/>
              </a:ext>
            </a:extLst>
          </p:cNvPr>
          <p:cNvSpPr/>
          <p:nvPr/>
        </p:nvSpPr>
        <p:spPr>
          <a:xfrm>
            <a:off x="689994" y="2891373"/>
            <a:ext cx="3077591" cy="546694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6DF6738C-8D12-E8DB-D35C-875D224767C7}"/>
              </a:ext>
            </a:extLst>
          </p:cNvPr>
          <p:cNvSpPr/>
          <p:nvPr/>
        </p:nvSpPr>
        <p:spPr>
          <a:xfrm rot="16200000">
            <a:off x="1679890" y="4082135"/>
            <a:ext cx="1826419" cy="307539"/>
          </a:xfrm>
          <a:prstGeom prst="rightArrow">
            <a:avLst/>
          </a:prstGeom>
          <a:solidFill>
            <a:srgbClr val="FFC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586979F-B455-AEC0-5353-796B677C185A}"/>
              </a:ext>
            </a:extLst>
          </p:cNvPr>
          <p:cNvSpPr txBox="1"/>
          <p:nvPr/>
        </p:nvSpPr>
        <p:spPr>
          <a:xfrm>
            <a:off x="689994" y="4862301"/>
            <a:ext cx="517025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PINCHA AQUÍ PARA DESCARGAR OSGEO4W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569A1D6D-B842-971C-4F60-9F2621D9E704}"/>
              </a:ext>
            </a:extLst>
          </p:cNvPr>
          <p:cNvSpPr/>
          <p:nvPr/>
        </p:nvSpPr>
        <p:spPr>
          <a:xfrm>
            <a:off x="6192540" y="1911095"/>
            <a:ext cx="3500100" cy="994159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7" name="Flecha: a la derecha 16">
            <a:extLst>
              <a:ext uri="{FF2B5EF4-FFF2-40B4-BE49-F238E27FC236}">
                <a16:creationId xmlns:a16="http://schemas.microsoft.com/office/drawing/2014/main" id="{054D1745-FC5A-3F20-5C06-D18F60548251}"/>
              </a:ext>
            </a:extLst>
          </p:cNvPr>
          <p:cNvSpPr/>
          <p:nvPr/>
        </p:nvSpPr>
        <p:spPr>
          <a:xfrm rot="16200000">
            <a:off x="7182436" y="3371098"/>
            <a:ext cx="1826419" cy="307539"/>
          </a:xfrm>
          <a:prstGeom prst="rightArrow">
            <a:avLst/>
          </a:prstGeom>
          <a:solidFill>
            <a:srgbClr val="FFC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BC392F1-860F-2CE1-1D71-7228C976A0D7}"/>
              </a:ext>
            </a:extLst>
          </p:cNvPr>
          <p:cNvSpPr txBox="1"/>
          <p:nvPr/>
        </p:nvSpPr>
        <p:spPr>
          <a:xfrm>
            <a:off x="6184367" y="4153306"/>
            <a:ext cx="517025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PINCHA AQUÍ PARA ejecutar osgo4w</a:t>
            </a:r>
          </a:p>
        </p:txBody>
      </p:sp>
    </p:spTree>
    <p:extLst>
      <p:ext uri="{BB962C8B-B14F-4D97-AF65-F5344CB8AC3E}">
        <p14:creationId xmlns:p14="http://schemas.microsoft.com/office/powerpoint/2010/main" val="1452172120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AnalogousFromDarkSeedLeftStep">
      <a:dk1>
        <a:srgbClr val="000000"/>
      </a:dk1>
      <a:lt1>
        <a:srgbClr val="FFFFFF"/>
      </a:lt1>
      <a:dk2>
        <a:srgbClr val="1A1634"/>
      </a:dk2>
      <a:lt2>
        <a:srgbClr val="F0F3F3"/>
      </a:lt2>
      <a:accent1>
        <a:srgbClr val="E72950"/>
      </a:accent1>
      <a:accent2>
        <a:srgbClr val="D5178E"/>
      </a:accent2>
      <a:accent3>
        <a:srgbClr val="DF29E7"/>
      </a:accent3>
      <a:accent4>
        <a:srgbClr val="7E17D5"/>
      </a:accent4>
      <a:accent5>
        <a:srgbClr val="4129E7"/>
      </a:accent5>
      <a:accent6>
        <a:srgbClr val="174ED5"/>
      </a:accent6>
      <a:hlink>
        <a:srgbClr val="7351C5"/>
      </a:hlink>
      <a:folHlink>
        <a:srgbClr val="7F7F7F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1225</TotalTime>
  <Words>525</Words>
  <Application>Microsoft Office PowerPoint</Application>
  <PresentationFormat>Panorámica</PresentationFormat>
  <Paragraphs>80</Paragraphs>
  <Slides>16</Slides>
  <Notes>2</Notes>
  <HiddenSlides>0</HiddenSlides>
  <MMClips>2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Meiryo</vt:lpstr>
      <vt:lpstr>Aptos</vt:lpstr>
      <vt:lpstr>Arial</vt:lpstr>
      <vt:lpstr>Calibri</vt:lpstr>
      <vt:lpstr>Corbel</vt:lpstr>
      <vt:lpstr>Kettler Bold</vt:lpstr>
      <vt:lpstr>SketchLinesVTI</vt:lpstr>
      <vt:lpstr>TALLER QFIELD. Instalación de QGIS y QFIELD </vt:lpstr>
      <vt:lpstr>     Tech4EfficiencyEDIH Investigadores:  Adrián Javier Montero Calvo  Sistemas forestales mediterráneos   Carlos Campillo Torres  Hortofruticultura. Tecnología para la  sostenibilidad   Manuel Joaquin Serradilla Sánchez  tecnologías postcosecha Técnico:  Marina Corchado Sánchez   Sistemas forestales mediterráneos </vt:lpstr>
      <vt:lpstr>TALLER DE CICYTEX PARA EL PROYECTO TECH4E</vt:lpstr>
      <vt:lpstr> ¿QUÉ NECESITAMOS?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Junta de Extremadura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Marina Corchado Sanchez</dc:creator>
  <cp:lastModifiedBy>Marina Corchado Sanchez</cp:lastModifiedBy>
  <cp:revision>1</cp:revision>
  <dcterms:created xsi:type="dcterms:W3CDTF">2024-08-26T10:17:37Z</dcterms:created>
  <dcterms:modified xsi:type="dcterms:W3CDTF">2024-08-27T06:43:21Z</dcterms:modified>
</cp:coreProperties>
</file>